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64" r:id="rId2"/>
    <p:sldId id="256" r:id="rId3"/>
    <p:sldId id="257" r:id="rId4"/>
    <p:sldId id="258" r:id="rId5"/>
    <p:sldId id="259" r:id="rId6"/>
    <p:sldId id="260" r:id="rId7"/>
    <p:sldId id="261" r:id="rId8"/>
    <p:sldId id="262" r:id="rId9"/>
    <p:sldId id="263" r:id="rId10"/>
  </p:sldIdLst>
  <p:sldSz cx="13004800" cy="9753600"/>
  <p:notesSz cx="6858000" cy="9144000"/>
  <p:defaultTextStyle>
    <a:lvl1pPr algn="ctr" defTabSz="584200">
      <a:defRPr sz="3600">
        <a:latin typeface="+mn-lt"/>
        <a:ea typeface="+mn-ea"/>
        <a:cs typeface="+mn-cs"/>
        <a:sym typeface="Helvetica Light"/>
      </a:defRPr>
    </a:lvl1pPr>
    <a:lvl2pPr indent="228600" algn="ctr" defTabSz="584200">
      <a:defRPr sz="3600">
        <a:latin typeface="+mn-lt"/>
        <a:ea typeface="+mn-ea"/>
        <a:cs typeface="+mn-cs"/>
        <a:sym typeface="Helvetica Light"/>
      </a:defRPr>
    </a:lvl2pPr>
    <a:lvl3pPr indent="457200" algn="ctr" defTabSz="584200">
      <a:defRPr sz="3600">
        <a:latin typeface="+mn-lt"/>
        <a:ea typeface="+mn-ea"/>
        <a:cs typeface="+mn-cs"/>
        <a:sym typeface="Helvetica Light"/>
      </a:defRPr>
    </a:lvl3pPr>
    <a:lvl4pPr indent="685800" algn="ctr" defTabSz="584200">
      <a:defRPr sz="3600">
        <a:latin typeface="+mn-lt"/>
        <a:ea typeface="+mn-ea"/>
        <a:cs typeface="+mn-cs"/>
        <a:sym typeface="Helvetica Light"/>
      </a:defRPr>
    </a:lvl4pPr>
    <a:lvl5pPr indent="914400" algn="ctr" defTabSz="584200">
      <a:defRPr sz="3600">
        <a:latin typeface="+mn-lt"/>
        <a:ea typeface="+mn-ea"/>
        <a:cs typeface="+mn-cs"/>
        <a:sym typeface="Helvetica Light"/>
      </a:defRPr>
    </a:lvl5pPr>
    <a:lvl6pPr indent="1143000" algn="ctr" defTabSz="584200">
      <a:defRPr sz="3600">
        <a:latin typeface="+mn-lt"/>
        <a:ea typeface="+mn-ea"/>
        <a:cs typeface="+mn-cs"/>
        <a:sym typeface="Helvetica Light"/>
      </a:defRPr>
    </a:lvl6pPr>
    <a:lvl7pPr indent="1371600" algn="ctr" defTabSz="584200">
      <a:defRPr sz="3600">
        <a:latin typeface="+mn-lt"/>
        <a:ea typeface="+mn-ea"/>
        <a:cs typeface="+mn-cs"/>
        <a:sym typeface="Helvetica Light"/>
      </a:defRPr>
    </a:lvl7pPr>
    <a:lvl8pPr indent="1600200" algn="ctr" defTabSz="584200">
      <a:defRPr sz="3600">
        <a:latin typeface="+mn-lt"/>
        <a:ea typeface="+mn-ea"/>
        <a:cs typeface="+mn-cs"/>
        <a:sym typeface="Helvetica Light"/>
      </a:defRPr>
    </a:lvl8pPr>
    <a:lvl9pPr indent="1828800" algn="ctr" defTabSz="584200">
      <a:defRPr sz="3600">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50" d="100"/>
          <a:sy n="50" d="100"/>
        </p:scale>
        <p:origin x="586" y="-11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2" name="Shape 62"/>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63" name="Shape 63"/>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2405660278"/>
      </p:ext>
    </p:extLst>
  </p:cSld>
  <p:clrMap bg1="lt1" tx1="dk1" bg2="lt2" tx2="dk2" accent1="accent1" accent2="accent2" accent3="accent3" accent4="accent4" accent5="accent5" accent6="accent6" hlink="hlink" folHlink="folHlink"/>
  <p:notesStyle>
    <a:lvl1pPr defTabSz="457200">
      <a:lnSpc>
        <a:spcPct val="125000"/>
      </a:lnSpc>
      <a:defRPr sz="2400">
        <a:latin typeface="Avenir Roman"/>
        <a:ea typeface="Avenir Roman"/>
        <a:cs typeface="Avenir Roman"/>
        <a:sym typeface="Avenir Roman"/>
      </a:defRPr>
    </a:lvl1pPr>
    <a:lvl2pPr indent="228600" defTabSz="457200">
      <a:lnSpc>
        <a:spcPct val="125000"/>
      </a:lnSpc>
      <a:defRPr sz="2400">
        <a:latin typeface="Avenir Roman"/>
        <a:ea typeface="Avenir Roman"/>
        <a:cs typeface="Avenir Roman"/>
        <a:sym typeface="Avenir Roman"/>
      </a:defRPr>
    </a:lvl2pPr>
    <a:lvl3pPr indent="457200" defTabSz="457200">
      <a:lnSpc>
        <a:spcPct val="125000"/>
      </a:lnSpc>
      <a:defRPr sz="2400">
        <a:latin typeface="Avenir Roman"/>
        <a:ea typeface="Avenir Roman"/>
        <a:cs typeface="Avenir Roman"/>
        <a:sym typeface="Avenir Roman"/>
      </a:defRPr>
    </a:lvl3pPr>
    <a:lvl4pPr indent="685800" defTabSz="457200">
      <a:lnSpc>
        <a:spcPct val="125000"/>
      </a:lnSpc>
      <a:defRPr sz="2400">
        <a:latin typeface="Avenir Roman"/>
        <a:ea typeface="Avenir Roman"/>
        <a:cs typeface="Avenir Roman"/>
        <a:sym typeface="Avenir Roman"/>
      </a:defRPr>
    </a:lvl4pPr>
    <a:lvl5pPr indent="914400" defTabSz="457200">
      <a:lnSpc>
        <a:spcPct val="125000"/>
      </a:lnSpc>
      <a:defRPr sz="2400">
        <a:latin typeface="Avenir Roman"/>
        <a:ea typeface="Avenir Roman"/>
        <a:cs typeface="Avenir Roman"/>
        <a:sym typeface="Avenir Roman"/>
      </a:defRPr>
    </a:lvl5pPr>
    <a:lvl6pPr indent="1143000" defTabSz="457200">
      <a:lnSpc>
        <a:spcPct val="125000"/>
      </a:lnSpc>
      <a:defRPr sz="2400">
        <a:latin typeface="Avenir Roman"/>
        <a:ea typeface="Avenir Roman"/>
        <a:cs typeface="Avenir Roman"/>
        <a:sym typeface="Avenir Roman"/>
      </a:defRPr>
    </a:lvl6pPr>
    <a:lvl7pPr indent="1371600" defTabSz="457200">
      <a:lnSpc>
        <a:spcPct val="125000"/>
      </a:lnSpc>
      <a:defRPr sz="2400">
        <a:latin typeface="Avenir Roman"/>
        <a:ea typeface="Avenir Roman"/>
        <a:cs typeface="Avenir Roman"/>
        <a:sym typeface="Avenir Roman"/>
      </a:defRPr>
    </a:lvl7pPr>
    <a:lvl8pPr indent="1600200" defTabSz="457200">
      <a:lnSpc>
        <a:spcPct val="125000"/>
      </a:lnSpc>
      <a:defRPr sz="2400">
        <a:latin typeface="Avenir Roman"/>
        <a:ea typeface="Avenir Roman"/>
        <a:cs typeface="Avenir Roman"/>
        <a:sym typeface="Avenir Roman"/>
      </a:defRPr>
    </a:lvl8pPr>
    <a:lvl9pPr indent="1828800" defTabSz="457200">
      <a:lnSpc>
        <a:spcPct val="125000"/>
      </a:lnSpc>
      <a:defRPr sz="2400">
        <a:latin typeface="Avenir Roman"/>
        <a:ea typeface="Avenir Roman"/>
        <a:cs typeface="Avenir Roman"/>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Shape 82"/>
          <p:cNvSpPr>
            <a:spLocks noGrp="1" noRot="1" noChangeAspect="1"/>
          </p:cNvSpPr>
          <p:nvPr>
            <p:ph type="sldImg"/>
          </p:nvPr>
        </p:nvSpPr>
        <p:spPr>
          <a:prstGeom prst="rect">
            <a:avLst/>
          </a:prstGeom>
        </p:spPr>
        <p:txBody>
          <a:bodyPr/>
          <a:lstStyle/>
          <a:p>
            <a:pPr lvl="0"/>
            <a:endParaRPr/>
          </a:p>
        </p:txBody>
      </p:sp>
      <p:sp>
        <p:nvSpPr>
          <p:cNvPr id="83" name="Shape 83"/>
          <p:cNvSpPr>
            <a:spLocks noGrp="1"/>
          </p:cNvSpPr>
          <p:nvPr>
            <p:ph type="body" sz="quarter" idx="1"/>
          </p:nvPr>
        </p:nvSpPr>
        <p:spPr>
          <a:prstGeom prst="rect">
            <a:avLst/>
          </a:prstGeom>
        </p:spPr>
        <p:txBody>
          <a:bodyPr/>
          <a:lstStyle/>
          <a:p>
            <a:pPr lvl="0">
              <a:lnSpc>
                <a:spcPct val="100000"/>
              </a:lnSpc>
              <a:defRPr sz="1800"/>
            </a:pPr>
            <a:r>
              <a:rPr sz="1200">
                <a:latin typeface="Calibri"/>
                <a:ea typeface="Calibri"/>
                <a:cs typeface="Calibri"/>
                <a:sym typeface="Calibri"/>
              </a:rPr>
              <a:t>Listing of links to the movies on YouTube (in order shown on screen). Note that the images in the screen are also linked to the videos.</a:t>
            </a:r>
          </a:p>
          <a:p>
            <a:pPr marL="171450" lvl="0" indent="-171450">
              <a:lnSpc>
                <a:spcPct val="100000"/>
              </a:lnSpc>
              <a:buSzPct val="100000"/>
              <a:buFont typeface="Arial"/>
              <a:buChar char="•"/>
              <a:defRPr sz="1800"/>
            </a:pPr>
            <a:r>
              <a:rPr sz="1200">
                <a:latin typeface="Calibri"/>
                <a:ea typeface="Calibri"/>
                <a:cs typeface="Calibri"/>
                <a:sym typeface="Calibri"/>
              </a:rPr>
              <a:t>Spongebob: https://www.youtube.com/watch?v=bs2YaVl69dw&amp;list=PLLH47KM34us2auEGNI2JMk_FZsYOlxBoa</a:t>
            </a:r>
          </a:p>
          <a:p>
            <a:pPr marL="171450" lvl="0" indent="-171450">
              <a:lnSpc>
                <a:spcPct val="100000"/>
              </a:lnSpc>
              <a:buSzPct val="100000"/>
              <a:buFont typeface="Arial"/>
              <a:buChar char="•"/>
              <a:defRPr sz="1800"/>
            </a:pPr>
            <a:r>
              <a:rPr sz="1200">
                <a:latin typeface="Calibri"/>
                <a:ea typeface="Calibri"/>
                <a:cs typeface="Calibri"/>
                <a:sym typeface="Calibri"/>
              </a:rPr>
              <a:t>Amnesia Confessions: https://www.youtube.com/watch?v=qPv2_iDIwI4&amp;index=4&amp;list=PLLH47KM34us2auEGNI2JMk_FZsYOlxBoa</a:t>
            </a:r>
          </a:p>
          <a:p>
            <a:pPr marL="171450" lvl="0" indent="-171450">
              <a:lnSpc>
                <a:spcPct val="100000"/>
              </a:lnSpc>
              <a:buSzPct val="100000"/>
              <a:buFont typeface="Arial"/>
              <a:buChar char="•"/>
              <a:defRPr sz="1800"/>
            </a:pPr>
            <a:r>
              <a:rPr sz="1200">
                <a:latin typeface="Calibri"/>
                <a:ea typeface="Calibri"/>
                <a:cs typeface="Calibri"/>
                <a:sym typeface="Calibri"/>
              </a:rPr>
              <a:t>Amnesia: https://www.youtube.com/watch?v=DM_mw_qbcm4</a:t>
            </a:r>
          </a:p>
          <a:p>
            <a:pPr marL="171450" lvl="0" indent="-171450">
              <a:lnSpc>
                <a:spcPct val="100000"/>
              </a:lnSpc>
              <a:buSzPct val="100000"/>
              <a:buFont typeface="Arial"/>
              <a:buChar char="•"/>
              <a:defRPr sz="1800"/>
            </a:pPr>
            <a:r>
              <a:rPr sz="1200">
                <a:latin typeface="Calibri"/>
                <a:ea typeface="Calibri"/>
                <a:cs typeface="Calibri"/>
                <a:sym typeface="Calibri"/>
              </a:rPr>
              <a:t>Smoothie Movie: https://www.youtube.com/watch?v=ujLtljCr9WY&amp;index=5&amp;list=PLLH47KM34us2auEGNI2JMk_FZsYOlxBoa</a:t>
            </a:r>
          </a:p>
        </p:txBody>
      </p:sp>
    </p:spTree>
    <p:extLst>
      <p:ext uri="{BB962C8B-B14F-4D97-AF65-F5344CB8AC3E}">
        <p14:creationId xmlns:p14="http://schemas.microsoft.com/office/powerpoint/2010/main" val="2523890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6" name="Shape 6"/>
          <p:cNvSpPr>
            <a:spLocks noGrp="1"/>
          </p:cNvSpPr>
          <p:nvPr>
            <p:ph type="title"/>
          </p:nvPr>
        </p:nvSpPr>
        <p:spPr>
          <a:xfrm>
            <a:off x="1270000" y="1638300"/>
            <a:ext cx="10464800" cy="3302000"/>
          </a:xfrm>
          <a:prstGeom prst="rect">
            <a:avLst/>
          </a:prstGeom>
        </p:spPr>
        <p:txBody>
          <a:bodyPr lIns="0" tIns="0" rIns="0" bIns="0" anchor="b"/>
          <a:lstStyle>
            <a:lvl1pPr defTabSz="584200">
              <a:defRPr sz="8000">
                <a:latin typeface="+mn-lt"/>
                <a:ea typeface="+mn-ea"/>
                <a:cs typeface="+mn-cs"/>
                <a:sym typeface="Helvetica Light"/>
              </a:defRPr>
            </a:lvl1pPr>
          </a:lstStyle>
          <a:p>
            <a:pPr lvl="0">
              <a:defRPr sz="1800"/>
            </a:pPr>
            <a:r>
              <a:rPr sz="8000"/>
              <a:t>Title Text</a:t>
            </a:r>
          </a:p>
        </p:txBody>
      </p:sp>
      <p:sp>
        <p:nvSpPr>
          <p:cNvPr id="7" name="Shape 7"/>
          <p:cNvSpPr>
            <a:spLocks noGrp="1"/>
          </p:cNvSpPr>
          <p:nvPr>
            <p:ph type="body" idx="1"/>
          </p:nvPr>
        </p:nvSpPr>
        <p:spPr>
          <a:xfrm>
            <a:off x="1270000" y="5029200"/>
            <a:ext cx="10464800" cy="1130300"/>
          </a:xfrm>
          <a:prstGeom prst="rect">
            <a:avLst/>
          </a:prstGeom>
        </p:spPr>
        <p:txBody>
          <a:bodyPr lIns="0" tIns="0" rIns="0" bIns="0"/>
          <a:lstStyle>
            <a:lvl1pPr marL="0" indent="0" algn="ctr" defTabSz="584200">
              <a:spcBef>
                <a:spcPts val="0"/>
              </a:spcBef>
              <a:buSzTx/>
              <a:buFontTx/>
              <a:buNone/>
              <a:defRPr sz="3200">
                <a:latin typeface="+mn-lt"/>
                <a:ea typeface="+mn-ea"/>
                <a:cs typeface="+mn-cs"/>
                <a:sym typeface="Helvetica Light"/>
              </a:defRPr>
            </a:lvl1pPr>
            <a:lvl2pPr marL="0" indent="228600" algn="ctr" defTabSz="584200">
              <a:spcBef>
                <a:spcPts val="0"/>
              </a:spcBef>
              <a:buSzTx/>
              <a:buFontTx/>
              <a:buNone/>
              <a:defRPr sz="3200">
                <a:latin typeface="+mn-lt"/>
                <a:ea typeface="+mn-ea"/>
                <a:cs typeface="+mn-cs"/>
                <a:sym typeface="Helvetica Light"/>
              </a:defRPr>
            </a:lvl2pPr>
            <a:lvl3pPr marL="0" indent="457200" algn="ctr" defTabSz="584200">
              <a:spcBef>
                <a:spcPts val="0"/>
              </a:spcBef>
              <a:buSzTx/>
              <a:buFontTx/>
              <a:buNone/>
              <a:defRPr sz="3200">
                <a:latin typeface="+mn-lt"/>
                <a:ea typeface="+mn-ea"/>
                <a:cs typeface="+mn-cs"/>
                <a:sym typeface="Helvetica Light"/>
              </a:defRPr>
            </a:lvl3pPr>
            <a:lvl4pPr marL="0" indent="685800" algn="ctr" defTabSz="584200">
              <a:spcBef>
                <a:spcPts val="0"/>
              </a:spcBef>
              <a:buSzTx/>
              <a:buFontTx/>
              <a:buNone/>
              <a:defRPr sz="3200">
                <a:latin typeface="+mn-lt"/>
                <a:ea typeface="+mn-ea"/>
                <a:cs typeface="+mn-cs"/>
                <a:sym typeface="Helvetica Light"/>
              </a:defRPr>
            </a:lvl4pPr>
            <a:lvl5pPr marL="0" indent="914400" algn="ctr" defTabSz="584200">
              <a:spcBef>
                <a:spcPts val="0"/>
              </a:spcBef>
              <a:buSzTx/>
              <a:buFontTx/>
              <a:buNone/>
              <a:defRPr sz="3200">
                <a:latin typeface="+mn-lt"/>
                <a:ea typeface="+mn-ea"/>
                <a:cs typeface="+mn-cs"/>
                <a:sym typeface="Helvetica Light"/>
              </a:defRPr>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1" name="Shape 31"/>
          <p:cNvSpPr>
            <a:spLocks noGrp="1"/>
          </p:cNvSpPr>
          <p:nvPr>
            <p:ph type="title"/>
          </p:nvPr>
        </p:nvSpPr>
        <p:spPr>
          <a:prstGeom prst="rect">
            <a:avLst/>
          </a:prstGeom>
        </p:spPr>
        <p:txBody>
          <a:bodyPr/>
          <a:lstStyle/>
          <a:p>
            <a:pPr lvl="0">
              <a:defRPr sz="1800"/>
            </a:pPr>
            <a:r>
              <a:rPr sz="6200"/>
              <a:t>Title Text</a:t>
            </a:r>
          </a:p>
        </p:txBody>
      </p:sp>
      <p:sp>
        <p:nvSpPr>
          <p:cNvPr id="32" name="Shape 32"/>
          <p:cNvSpPr>
            <a:spLocks noGrp="1"/>
          </p:cNvSpPr>
          <p:nvPr>
            <p:ph type="body" idx="1"/>
          </p:nvPr>
        </p:nvSpPr>
        <p:spPr>
          <a:xfrm>
            <a:off x="650239" y="2275839"/>
            <a:ext cx="5743788" cy="7477762"/>
          </a:xfrm>
          <a:prstGeom prst="rect">
            <a:avLst/>
          </a:prstGeom>
        </p:spPr>
        <p:txBody>
          <a:bodyPr/>
          <a:lstStyle>
            <a:lvl1pPr marL="465364" indent="-465364">
              <a:spcBef>
                <a:spcPts val="600"/>
              </a:spcBef>
              <a:defRPr sz="3800"/>
            </a:lvl1pPr>
            <a:lvl2pPr marL="909637" indent="-452437">
              <a:spcBef>
                <a:spcPts val="600"/>
              </a:spcBef>
              <a:defRPr sz="3800"/>
            </a:lvl2pPr>
            <a:lvl3pPr marL="1348739" indent="-434339">
              <a:spcBef>
                <a:spcPts val="600"/>
              </a:spcBef>
              <a:defRPr sz="3800"/>
            </a:lvl3pPr>
            <a:lvl4pPr marL="1854200" indent="-482600">
              <a:spcBef>
                <a:spcPts val="600"/>
              </a:spcBef>
              <a:defRPr sz="3800"/>
            </a:lvl4pPr>
            <a:lvl5pPr marL="2311400" indent="-482600">
              <a:spcBef>
                <a:spcPts val="600"/>
              </a:spcBef>
              <a:defRPr sz="3800"/>
            </a:lvl5pPr>
          </a:lstStyle>
          <a:p>
            <a:pPr lvl="0">
              <a:defRPr sz="1800"/>
            </a:pPr>
            <a:r>
              <a:rPr sz="3800"/>
              <a:t>Body Level One</a:t>
            </a:r>
          </a:p>
          <a:p>
            <a:pPr lvl="1">
              <a:defRPr sz="1800"/>
            </a:pPr>
            <a:r>
              <a:rPr sz="3800"/>
              <a:t>Body Level Two</a:t>
            </a:r>
          </a:p>
          <a:p>
            <a:pPr lvl="2">
              <a:defRPr sz="1800"/>
            </a:pPr>
            <a:r>
              <a:rPr sz="3800"/>
              <a:t>Body Level Three</a:t>
            </a:r>
          </a:p>
          <a:p>
            <a:pPr lvl="3">
              <a:defRPr sz="1800"/>
            </a:pPr>
            <a:r>
              <a:rPr sz="3800"/>
              <a:t>Body Level Four</a:t>
            </a:r>
          </a:p>
          <a:p>
            <a:pPr lvl="4">
              <a:defRPr sz="1800"/>
            </a:pPr>
            <a:r>
              <a:rPr sz="3800"/>
              <a:t>Body Level Five</a:t>
            </a:r>
          </a:p>
        </p:txBody>
      </p:sp>
      <p:sp>
        <p:nvSpPr>
          <p:cNvPr id="33" name="Shape 33"/>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wo Content">
    <p:bg>
      <p:bgPr>
        <a:blipFill rotWithShape="1">
          <a:blip r:embed="rId2"/>
          <a:srcRect/>
          <a:stretch>
            <a:fillRect/>
          </a:stretch>
        </a:blipFill>
        <a:effectLst/>
      </p:bgPr>
    </p:bg>
    <p:spTree>
      <p:nvGrpSpPr>
        <p:cNvPr id="1" name=""/>
        <p:cNvGrpSpPr/>
        <p:nvPr/>
      </p:nvGrpSpPr>
      <p:grpSpPr>
        <a:xfrm>
          <a:off x="0" y="0"/>
          <a:ext cx="0" cy="0"/>
          <a:chOff x="0" y="0"/>
          <a:chExt cx="0" cy="0"/>
        </a:xfrm>
      </p:grpSpPr>
      <p:grpSp>
        <p:nvGrpSpPr>
          <p:cNvPr id="37" name="Group 37"/>
          <p:cNvGrpSpPr/>
          <p:nvPr/>
        </p:nvGrpSpPr>
        <p:grpSpPr>
          <a:xfrm>
            <a:off x="0" y="1952213"/>
            <a:ext cx="13004800" cy="7801388"/>
            <a:chOff x="0" y="0"/>
            <a:chExt cx="13004800" cy="7801387"/>
          </a:xfrm>
        </p:grpSpPr>
        <p:pic>
          <p:nvPicPr>
            <p:cNvPr id="35" name="image6.jpg" descr="Overlay-Blank.jpg"/>
            <p:cNvPicPr/>
            <p:nvPr/>
          </p:nvPicPr>
          <p:blipFill>
            <a:blip r:embed="rId3">
              <a:extLst/>
            </a:blip>
            <a:srcRect t="23333"/>
            <a:stretch>
              <a:fillRect/>
            </a:stretch>
          </p:blipFill>
          <p:spPr>
            <a:xfrm>
              <a:off x="0" y="323626"/>
              <a:ext cx="13004801" cy="7477762"/>
            </a:xfrm>
            <a:prstGeom prst="rect">
              <a:avLst/>
            </a:prstGeom>
            <a:ln w="12700" cap="flat">
              <a:noFill/>
              <a:miter lim="400000"/>
            </a:ln>
            <a:effectLst/>
          </p:spPr>
        </p:pic>
        <p:pic>
          <p:nvPicPr>
            <p:cNvPr id="36" name="image9.png" descr="Overlay-HorizontalBridge.jpg"/>
            <p:cNvPicPr/>
            <p:nvPr/>
          </p:nvPicPr>
          <p:blipFill>
            <a:blip r:embed="rId4">
              <a:extLst/>
            </a:blip>
            <a:stretch>
              <a:fillRect/>
            </a:stretch>
          </p:blipFill>
          <p:spPr>
            <a:xfrm>
              <a:off x="0" y="-1"/>
              <a:ext cx="13004801" cy="381002"/>
            </a:xfrm>
            <a:prstGeom prst="rect">
              <a:avLst/>
            </a:prstGeom>
            <a:ln w="12700" cap="flat">
              <a:noFill/>
              <a:miter lim="400000"/>
            </a:ln>
            <a:effectLst/>
          </p:spPr>
        </p:pic>
      </p:grpSp>
      <p:sp>
        <p:nvSpPr>
          <p:cNvPr id="38" name="Shape 38"/>
          <p:cNvSpPr>
            <a:spLocks noGrp="1"/>
          </p:cNvSpPr>
          <p:nvPr>
            <p:ph type="title"/>
          </p:nvPr>
        </p:nvSpPr>
        <p:spPr>
          <a:xfrm>
            <a:off x="1126630" y="-1"/>
            <a:ext cx="10767342" cy="2122843"/>
          </a:xfrm>
          <a:prstGeom prst="rect">
            <a:avLst/>
          </a:prstGeom>
        </p:spPr>
        <p:txBody>
          <a:bodyPr>
            <a:noAutofit/>
          </a:bodyPr>
          <a:lstStyle>
            <a:lvl1pPr defTabSz="914400">
              <a:lnSpc>
                <a:spcPts val="6000"/>
              </a:lnSpc>
              <a:defRPr sz="7600">
                <a:solidFill>
                  <a:srgbClr val="2F1F58"/>
                </a:solidFill>
                <a:latin typeface="Candara"/>
                <a:ea typeface="Candara"/>
                <a:cs typeface="Candara"/>
                <a:sym typeface="Candara"/>
              </a:defRPr>
            </a:lvl1pPr>
          </a:lstStyle>
          <a:p>
            <a:pPr lvl="0">
              <a:defRPr sz="1800">
                <a:solidFill>
                  <a:srgbClr val="000000"/>
                </a:solidFill>
              </a:defRPr>
            </a:pPr>
            <a:r>
              <a:rPr sz="7600">
                <a:solidFill>
                  <a:srgbClr val="2F1F58"/>
                </a:solidFill>
              </a:rPr>
              <a:t>Title Text</a:t>
            </a:r>
          </a:p>
        </p:txBody>
      </p:sp>
      <p:sp>
        <p:nvSpPr>
          <p:cNvPr id="39" name="Shape 39"/>
          <p:cNvSpPr>
            <a:spLocks noGrp="1"/>
          </p:cNvSpPr>
          <p:nvPr>
            <p:ph type="body" idx="1"/>
          </p:nvPr>
        </p:nvSpPr>
        <p:spPr>
          <a:xfrm>
            <a:off x="1126630" y="2524195"/>
            <a:ext cx="5071873" cy="7229406"/>
          </a:xfrm>
          <a:prstGeom prst="rect">
            <a:avLst/>
          </a:prstGeom>
        </p:spPr>
        <p:txBody>
          <a:bodyPr/>
          <a:lstStyle>
            <a:lvl1pPr marL="485775" indent="-485775" defTabSz="914400">
              <a:spcBef>
                <a:spcPts val="2400"/>
              </a:spcBef>
              <a:buClr>
                <a:srgbClr val="BAABE3"/>
              </a:buClr>
              <a:buFont typeface="Trebuchet MS"/>
              <a:defRPr sz="3400">
                <a:solidFill>
                  <a:srgbClr val="2F1F58"/>
                </a:solidFill>
                <a:latin typeface="Candara"/>
                <a:ea typeface="Candara"/>
                <a:cs typeface="Candara"/>
                <a:sym typeface="Candara"/>
              </a:defRPr>
            </a:lvl1pPr>
            <a:lvl2pPr marL="869372" indent="-520122" defTabSz="914400">
              <a:spcBef>
                <a:spcPts val="2400"/>
              </a:spcBef>
              <a:buClr>
                <a:srgbClr val="BAABE3"/>
              </a:buClr>
              <a:buFont typeface="Trebuchet MS"/>
              <a:buChar char="•"/>
              <a:defRPr sz="3400">
                <a:solidFill>
                  <a:srgbClr val="2F1F58"/>
                </a:solidFill>
                <a:latin typeface="Candara"/>
                <a:ea typeface="Candara"/>
                <a:cs typeface="Candara"/>
                <a:sym typeface="Candara"/>
              </a:defRPr>
            </a:lvl2pPr>
            <a:lvl3pPr marL="1279525" indent="-593725" defTabSz="914400">
              <a:spcBef>
                <a:spcPts val="2400"/>
              </a:spcBef>
              <a:buClr>
                <a:srgbClr val="BAABE3"/>
              </a:buClr>
              <a:buFont typeface="Trebuchet MS"/>
              <a:defRPr sz="3400">
                <a:solidFill>
                  <a:srgbClr val="2F1F58"/>
                </a:solidFill>
                <a:latin typeface="Candara"/>
                <a:ea typeface="Candara"/>
                <a:cs typeface="Candara"/>
                <a:sym typeface="Candara"/>
              </a:defRPr>
            </a:lvl3pPr>
            <a:lvl4pPr marL="1670755" indent="-635705" defTabSz="914400">
              <a:spcBef>
                <a:spcPts val="2400"/>
              </a:spcBef>
              <a:buClr>
                <a:srgbClr val="BAABE3"/>
              </a:buClr>
              <a:buFont typeface="Trebuchet MS"/>
              <a:buChar char="•"/>
              <a:defRPr sz="3400">
                <a:solidFill>
                  <a:srgbClr val="2F1F58"/>
                </a:solidFill>
                <a:latin typeface="Candara"/>
                <a:ea typeface="Candara"/>
                <a:cs typeface="Candara"/>
                <a:sym typeface="Candara"/>
              </a:defRPr>
            </a:lvl4pPr>
            <a:lvl5pPr marL="2031294" indent="-659694" defTabSz="914400">
              <a:spcBef>
                <a:spcPts val="2400"/>
              </a:spcBef>
              <a:buClr>
                <a:srgbClr val="BAABE3"/>
              </a:buClr>
              <a:buFont typeface="Trebuchet MS"/>
              <a:buChar char="•"/>
              <a:defRPr sz="3400">
                <a:solidFill>
                  <a:srgbClr val="2F1F58"/>
                </a:solidFill>
                <a:latin typeface="Candara"/>
                <a:ea typeface="Candara"/>
                <a:cs typeface="Candara"/>
                <a:sym typeface="Candara"/>
              </a:defRPr>
            </a:lvl5pPr>
          </a:lstStyle>
          <a:p>
            <a:pPr lvl="0">
              <a:defRPr sz="1800">
                <a:solidFill>
                  <a:srgbClr val="000000"/>
                </a:solidFill>
              </a:defRPr>
            </a:pPr>
            <a:r>
              <a:rPr sz="3400">
                <a:solidFill>
                  <a:srgbClr val="2F1F58"/>
                </a:solidFill>
              </a:rPr>
              <a:t>Body Level One</a:t>
            </a:r>
          </a:p>
          <a:p>
            <a:pPr lvl="1">
              <a:defRPr sz="1800">
                <a:solidFill>
                  <a:srgbClr val="000000"/>
                </a:solidFill>
              </a:defRPr>
            </a:pPr>
            <a:r>
              <a:rPr sz="3400">
                <a:solidFill>
                  <a:srgbClr val="2F1F58"/>
                </a:solidFill>
              </a:rPr>
              <a:t>Body Level Two</a:t>
            </a:r>
          </a:p>
          <a:p>
            <a:pPr lvl="2">
              <a:defRPr sz="1800">
                <a:solidFill>
                  <a:srgbClr val="000000"/>
                </a:solidFill>
              </a:defRPr>
            </a:pPr>
            <a:r>
              <a:rPr sz="3400">
                <a:solidFill>
                  <a:srgbClr val="2F1F58"/>
                </a:solidFill>
              </a:rPr>
              <a:t>Body Level Three</a:t>
            </a:r>
          </a:p>
          <a:p>
            <a:pPr lvl="3">
              <a:defRPr sz="1800">
                <a:solidFill>
                  <a:srgbClr val="000000"/>
                </a:solidFill>
              </a:defRPr>
            </a:pPr>
            <a:r>
              <a:rPr sz="3400">
                <a:solidFill>
                  <a:srgbClr val="2F1F58"/>
                </a:solidFill>
              </a:rPr>
              <a:t>Body Level Four</a:t>
            </a:r>
          </a:p>
          <a:p>
            <a:pPr lvl="4">
              <a:defRPr sz="1800">
                <a:solidFill>
                  <a:srgbClr val="000000"/>
                </a:solidFill>
              </a:defRPr>
            </a:pPr>
            <a:r>
              <a:rPr sz="3400">
                <a:solidFill>
                  <a:srgbClr val="2F1F58"/>
                </a:solidFill>
              </a:rPr>
              <a:t>Body Level Five</a:t>
            </a:r>
          </a:p>
        </p:txBody>
      </p:sp>
      <p:sp>
        <p:nvSpPr>
          <p:cNvPr id="40" name="Shape 40"/>
          <p:cNvSpPr>
            <a:spLocks noGrp="1"/>
          </p:cNvSpPr>
          <p:nvPr>
            <p:ph type="sldNum" sz="quarter" idx="2"/>
          </p:nvPr>
        </p:nvSpPr>
        <p:spPr>
          <a:xfrm>
            <a:off x="6068906" y="9114112"/>
            <a:ext cx="866988" cy="371349"/>
          </a:xfrm>
          <a:prstGeom prst="rect">
            <a:avLst/>
          </a:prstGeom>
        </p:spPr>
        <p:txBody>
          <a:bodyPr/>
          <a:lstStyle>
            <a:lvl1pPr algn="ctr" defTabSz="914400">
              <a:defRPr b="1">
                <a:solidFill>
                  <a:srgbClr val="A08BD6"/>
                </a:solidFill>
                <a:latin typeface="Candara"/>
                <a:ea typeface="Candara"/>
                <a:cs typeface="Candara"/>
                <a:sym typeface="Candara"/>
              </a:defRPr>
            </a:lvl1pPr>
          </a:lstStyle>
          <a:p>
            <a:pPr lvl="0"/>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42" name="Shape 42"/>
          <p:cNvSpPr>
            <a:spLocks noGrp="1"/>
          </p:cNvSpPr>
          <p:nvPr>
            <p:ph type="title"/>
          </p:nvPr>
        </p:nvSpPr>
        <p:spPr>
          <a:prstGeom prst="rect">
            <a:avLst/>
          </a:prstGeom>
        </p:spPr>
        <p:txBody>
          <a:bodyPr/>
          <a:lstStyle/>
          <a:p>
            <a:pPr lvl="0">
              <a:defRPr sz="1800"/>
            </a:pPr>
            <a:r>
              <a:rPr sz="6200"/>
              <a:t>Title Text</a:t>
            </a:r>
          </a:p>
        </p:txBody>
      </p:sp>
      <p:sp>
        <p:nvSpPr>
          <p:cNvPr id="43" name="Shape 43"/>
          <p:cNvSpPr>
            <a:spLocks noGrp="1"/>
          </p:cNvSpPr>
          <p:nvPr>
            <p:ph type="body" idx="1"/>
          </p:nvPr>
        </p:nvSpPr>
        <p:spPr>
          <a:prstGeom prst="rect">
            <a:avLst/>
          </a:prstGeom>
        </p:spPr>
        <p:txBody>
          <a:bodyPr/>
          <a:lstStyle/>
          <a:p>
            <a:pPr lvl="0">
              <a:defRPr sz="1800"/>
            </a:pPr>
            <a:r>
              <a:rPr sz="4400"/>
              <a:t>Body Level One</a:t>
            </a:r>
          </a:p>
          <a:p>
            <a:pPr lvl="1">
              <a:defRPr sz="1800"/>
            </a:pPr>
            <a:r>
              <a:rPr sz="4400"/>
              <a:t>Body Level Two</a:t>
            </a:r>
          </a:p>
          <a:p>
            <a:pPr lvl="2">
              <a:defRPr sz="1800"/>
            </a:pPr>
            <a:r>
              <a:rPr sz="4400"/>
              <a:t>Body Level Three</a:t>
            </a:r>
          </a:p>
          <a:p>
            <a:pPr lvl="3">
              <a:defRPr sz="1800"/>
            </a:pPr>
            <a:r>
              <a:rPr sz="4400"/>
              <a:t>Body Level Four</a:t>
            </a:r>
          </a:p>
          <a:p>
            <a:pPr lvl="4">
              <a:defRPr sz="1800"/>
            </a:pPr>
            <a:r>
              <a:rPr sz="4400"/>
              <a:t>Body Level Five</a:t>
            </a:r>
          </a:p>
        </p:txBody>
      </p:sp>
      <p:sp>
        <p:nvSpPr>
          <p:cNvPr id="44" name="Shape 44"/>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nd Content">
    <p:bg>
      <p:bgPr>
        <a:gradFill flip="none" rotWithShape="1">
          <a:gsLst>
            <a:gs pos="0">
              <a:srgbClr val="FFFFFF"/>
            </a:gs>
            <a:gs pos="75000">
              <a:srgbClr val="FFFFFF"/>
            </a:gs>
            <a:gs pos="100000">
              <a:srgbClr val="D9D9D9"/>
            </a:gs>
          </a:gsLst>
          <a:path path="circle">
            <a:fillToRect l="50000" t="50000" r="50000" b="50000"/>
          </a:path>
        </a:gradFill>
        <a:effectLst/>
      </p:bgPr>
    </p:bg>
    <p:spTree>
      <p:nvGrpSpPr>
        <p:cNvPr id="1" name=""/>
        <p:cNvGrpSpPr/>
        <p:nvPr/>
      </p:nvGrpSpPr>
      <p:grpSpPr>
        <a:xfrm>
          <a:off x="0" y="0"/>
          <a:ext cx="0" cy="0"/>
          <a:chOff x="0" y="0"/>
          <a:chExt cx="0" cy="0"/>
        </a:xfrm>
      </p:grpSpPr>
      <p:sp>
        <p:nvSpPr>
          <p:cNvPr id="46" name="Shape 46"/>
          <p:cNvSpPr/>
          <p:nvPr/>
        </p:nvSpPr>
        <p:spPr>
          <a:xfrm>
            <a:off x="12029440" y="-1"/>
            <a:ext cx="975361" cy="9753602"/>
          </a:xfrm>
          <a:prstGeom prst="rect">
            <a:avLst/>
          </a:prstGeom>
          <a:solidFill>
            <a:srgbClr val="675E47"/>
          </a:solidFill>
          <a:ln w="12700">
            <a:miter lim="400000"/>
          </a:ln>
        </p:spPr>
        <p:txBody>
          <a:bodyPr lIns="65023" tIns="65023" rIns="65023" bIns="65023" anchor="ctr"/>
          <a:lstStyle/>
          <a:p>
            <a:pPr lvl="0" defTabSz="914400">
              <a:defRPr sz="2400">
                <a:solidFill>
                  <a:srgbClr val="FFFFFF"/>
                </a:solidFill>
                <a:latin typeface="Calibri"/>
                <a:ea typeface="Calibri"/>
                <a:cs typeface="Calibri"/>
                <a:sym typeface="Calibri"/>
              </a:defRPr>
            </a:pPr>
            <a:endParaRPr/>
          </a:p>
        </p:txBody>
      </p:sp>
      <p:sp>
        <p:nvSpPr>
          <p:cNvPr id="47" name="Shape 47"/>
          <p:cNvSpPr/>
          <p:nvPr/>
        </p:nvSpPr>
        <p:spPr>
          <a:xfrm>
            <a:off x="12029440" y="7802880"/>
            <a:ext cx="975361" cy="975361"/>
          </a:xfrm>
          <a:prstGeom prst="rect">
            <a:avLst/>
          </a:prstGeom>
          <a:solidFill>
            <a:srgbClr val="A9A57C"/>
          </a:solidFill>
          <a:ln w="12700">
            <a:miter lim="400000"/>
          </a:ln>
        </p:spPr>
        <p:txBody>
          <a:bodyPr lIns="65023" tIns="65023" rIns="65023" bIns="65023" anchor="ctr"/>
          <a:lstStyle/>
          <a:p>
            <a:pPr lvl="0" defTabSz="914400">
              <a:defRPr sz="2400">
                <a:solidFill>
                  <a:srgbClr val="FFFFFF"/>
                </a:solidFill>
                <a:latin typeface="Calibri"/>
                <a:ea typeface="Calibri"/>
                <a:cs typeface="Calibri"/>
                <a:sym typeface="Calibri"/>
              </a:defRPr>
            </a:pPr>
            <a:endParaRPr/>
          </a:p>
        </p:txBody>
      </p:sp>
      <p:sp>
        <p:nvSpPr>
          <p:cNvPr id="48" name="Shape 48"/>
          <p:cNvSpPr>
            <a:spLocks noGrp="1"/>
          </p:cNvSpPr>
          <p:nvPr>
            <p:ph type="title"/>
          </p:nvPr>
        </p:nvSpPr>
        <p:spPr>
          <a:xfrm>
            <a:off x="650239" y="130952"/>
            <a:ext cx="10837335" cy="2144888"/>
          </a:xfrm>
          <a:prstGeom prst="rect">
            <a:avLst/>
          </a:prstGeom>
        </p:spPr>
        <p:txBody>
          <a:bodyPr>
            <a:noAutofit/>
          </a:bodyPr>
          <a:lstStyle>
            <a:lvl1pPr algn="l" defTabSz="914400">
              <a:defRPr sz="6400" spc="-139">
                <a:solidFill>
                  <a:srgbClr val="675E47"/>
                </a:solidFill>
                <a:latin typeface="Cambria"/>
                <a:ea typeface="Cambria"/>
                <a:cs typeface="Cambria"/>
                <a:sym typeface="Cambria"/>
              </a:defRPr>
            </a:lvl1pPr>
          </a:lstStyle>
          <a:p>
            <a:pPr lvl="0">
              <a:defRPr sz="1800" spc="0">
                <a:solidFill>
                  <a:srgbClr val="000000"/>
                </a:solidFill>
              </a:defRPr>
            </a:pPr>
            <a:r>
              <a:rPr sz="6400" spc="-139">
                <a:solidFill>
                  <a:srgbClr val="675E47"/>
                </a:solidFill>
              </a:rPr>
              <a:t>Title Text</a:t>
            </a:r>
          </a:p>
        </p:txBody>
      </p:sp>
      <p:sp>
        <p:nvSpPr>
          <p:cNvPr id="49" name="Shape 49"/>
          <p:cNvSpPr>
            <a:spLocks noGrp="1"/>
          </p:cNvSpPr>
          <p:nvPr>
            <p:ph type="body" idx="1"/>
          </p:nvPr>
        </p:nvSpPr>
        <p:spPr>
          <a:xfrm>
            <a:off x="650239" y="2275839"/>
            <a:ext cx="10837335" cy="7477762"/>
          </a:xfrm>
          <a:prstGeom prst="rect">
            <a:avLst/>
          </a:prstGeom>
        </p:spPr>
        <p:txBody>
          <a:bodyPr/>
          <a:lstStyle>
            <a:lvl1pPr marL="426027" indent="-311727" defTabSz="914400">
              <a:spcBef>
                <a:spcPts val="500"/>
              </a:spcBef>
              <a:buClr>
                <a:srgbClr val="A9A57C"/>
              </a:buClr>
              <a:defRPr sz="3000">
                <a:solidFill>
                  <a:srgbClr val="2F2B20"/>
                </a:solidFill>
              </a:defRPr>
            </a:lvl1pPr>
            <a:lvl2pPr marL="754380" indent="-342900" defTabSz="914400">
              <a:spcBef>
                <a:spcPts val="500"/>
              </a:spcBef>
              <a:buClr>
                <a:srgbClr val="A9A57C"/>
              </a:buClr>
              <a:buChar char="•"/>
              <a:defRPr sz="3000">
                <a:solidFill>
                  <a:srgbClr val="2F2B20"/>
                </a:solidFill>
              </a:defRPr>
            </a:lvl2pPr>
            <a:lvl3pPr marL="1158239" indent="-381000" defTabSz="914400">
              <a:spcBef>
                <a:spcPts val="500"/>
              </a:spcBef>
              <a:buClr>
                <a:srgbClr val="A9A57C"/>
              </a:buClr>
              <a:defRPr sz="3000">
                <a:solidFill>
                  <a:srgbClr val="2F2B20"/>
                </a:solidFill>
              </a:defRPr>
            </a:lvl3pPr>
            <a:lvl4pPr marL="1480185" indent="-428625" defTabSz="914400">
              <a:spcBef>
                <a:spcPts val="500"/>
              </a:spcBef>
              <a:buClr>
                <a:srgbClr val="A9A57C"/>
              </a:buClr>
              <a:buChar char="•"/>
              <a:defRPr sz="3000">
                <a:solidFill>
                  <a:srgbClr val="2F2B20"/>
                </a:solidFill>
              </a:defRPr>
            </a:lvl4pPr>
            <a:lvl5pPr marL="1815737" indent="-489857" defTabSz="914400">
              <a:spcBef>
                <a:spcPts val="500"/>
              </a:spcBef>
              <a:buClr>
                <a:srgbClr val="A9A57C"/>
              </a:buClr>
              <a:buChar char="•"/>
              <a:defRPr sz="3000">
                <a:solidFill>
                  <a:srgbClr val="2F2B20"/>
                </a:solidFill>
              </a:defRPr>
            </a:lvl5pPr>
          </a:lstStyle>
          <a:p>
            <a:pPr lvl="0">
              <a:defRPr sz="1800">
                <a:solidFill>
                  <a:srgbClr val="000000"/>
                </a:solidFill>
              </a:defRPr>
            </a:pPr>
            <a:r>
              <a:rPr sz="3000">
                <a:solidFill>
                  <a:srgbClr val="2F2B20"/>
                </a:solidFill>
              </a:rPr>
              <a:t>Body Level One</a:t>
            </a:r>
          </a:p>
          <a:p>
            <a:pPr lvl="1">
              <a:defRPr sz="1800">
                <a:solidFill>
                  <a:srgbClr val="000000"/>
                </a:solidFill>
              </a:defRPr>
            </a:pPr>
            <a:r>
              <a:rPr sz="3000">
                <a:solidFill>
                  <a:srgbClr val="2F2B20"/>
                </a:solidFill>
              </a:rPr>
              <a:t>Body Level Two</a:t>
            </a:r>
          </a:p>
          <a:p>
            <a:pPr lvl="2">
              <a:defRPr sz="1800">
                <a:solidFill>
                  <a:srgbClr val="000000"/>
                </a:solidFill>
              </a:defRPr>
            </a:pPr>
            <a:r>
              <a:rPr sz="3000">
                <a:solidFill>
                  <a:srgbClr val="2F2B20"/>
                </a:solidFill>
              </a:rPr>
              <a:t>Body Level Three</a:t>
            </a:r>
          </a:p>
          <a:p>
            <a:pPr lvl="3">
              <a:defRPr sz="1800">
                <a:solidFill>
                  <a:srgbClr val="000000"/>
                </a:solidFill>
              </a:defRPr>
            </a:pPr>
            <a:r>
              <a:rPr sz="3000">
                <a:solidFill>
                  <a:srgbClr val="2F2B20"/>
                </a:solidFill>
              </a:rPr>
              <a:t>Body Level Four</a:t>
            </a:r>
          </a:p>
          <a:p>
            <a:pPr lvl="4">
              <a:defRPr sz="1800">
                <a:solidFill>
                  <a:srgbClr val="000000"/>
                </a:solidFill>
              </a:defRPr>
            </a:pPr>
            <a:r>
              <a:rPr sz="3000">
                <a:solidFill>
                  <a:srgbClr val="2F2B20"/>
                </a:solidFill>
              </a:rPr>
              <a:t>Body Level Five</a:t>
            </a:r>
          </a:p>
        </p:txBody>
      </p:sp>
      <p:sp>
        <p:nvSpPr>
          <p:cNvPr id="50" name="Shape 50"/>
          <p:cNvSpPr>
            <a:spLocks noGrp="1"/>
          </p:cNvSpPr>
          <p:nvPr>
            <p:ph type="sldNum" sz="quarter" idx="2"/>
          </p:nvPr>
        </p:nvSpPr>
        <p:spPr>
          <a:xfrm>
            <a:off x="12134098" y="8125347"/>
            <a:ext cx="780289" cy="381001"/>
          </a:xfrm>
          <a:prstGeom prst="rect">
            <a:avLst/>
          </a:prstGeom>
          <a:ln w="25400">
            <a:solidFill>
              <a:srgbClr val="FFFFFF"/>
            </a:solidFill>
            <a:bevel/>
          </a:ln>
        </p:spPr>
        <p:txBody>
          <a:bodyPr lIns="0" tIns="0" rIns="0" bIns="0"/>
          <a:lstStyle>
            <a:lvl1pPr algn="ctr" defTabSz="914400">
              <a:defRPr sz="2400">
                <a:solidFill>
                  <a:srgbClr val="FFFFFF"/>
                </a:solidFill>
              </a:defRPr>
            </a:lvl1pPr>
          </a:lstStyle>
          <a:p>
            <a:pPr lvl="0"/>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52" name="Shape 52"/>
          <p:cNvSpPr>
            <a:spLocks noGrp="1"/>
          </p:cNvSpPr>
          <p:nvPr>
            <p:ph type="title"/>
          </p:nvPr>
        </p:nvSpPr>
        <p:spPr>
          <a:prstGeom prst="rect">
            <a:avLst/>
          </a:prstGeom>
        </p:spPr>
        <p:txBody>
          <a:bodyPr/>
          <a:lstStyle/>
          <a:p>
            <a:pPr lvl="0">
              <a:defRPr sz="1800"/>
            </a:pPr>
            <a:r>
              <a:rPr sz="6200"/>
              <a:t>Title Text</a:t>
            </a:r>
          </a:p>
        </p:txBody>
      </p:sp>
      <p:sp>
        <p:nvSpPr>
          <p:cNvPr id="53" name="Shape 53"/>
          <p:cNvSpPr>
            <a:spLocks noGrp="1"/>
          </p:cNvSpPr>
          <p:nvPr>
            <p:ph type="body" idx="1"/>
          </p:nvPr>
        </p:nvSpPr>
        <p:spPr>
          <a:prstGeom prst="rect">
            <a:avLst/>
          </a:prstGeom>
        </p:spPr>
        <p:txBody>
          <a:bodyPr/>
          <a:lstStyle/>
          <a:p>
            <a:pPr lvl="0">
              <a:defRPr sz="1800"/>
            </a:pPr>
            <a:r>
              <a:rPr sz="4400"/>
              <a:t>Body Level One</a:t>
            </a:r>
          </a:p>
          <a:p>
            <a:pPr lvl="1">
              <a:defRPr sz="1800"/>
            </a:pPr>
            <a:r>
              <a:rPr sz="4400"/>
              <a:t>Body Level Two</a:t>
            </a:r>
          </a:p>
          <a:p>
            <a:pPr lvl="2">
              <a:defRPr sz="1800"/>
            </a:pPr>
            <a:r>
              <a:rPr sz="4400"/>
              <a:t>Body Level Three</a:t>
            </a:r>
          </a:p>
          <a:p>
            <a:pPr lvl="3">
              <a:defRPr sz="1800"/>
            </a:pPr>
            <a:r>
              <a:rPr sz="4400"/>
              <a:t>Body Level Four</a:t>
            </a:r>
          </a:p>
          <a:p>
            <a:pPr lvl="4">
              <a:defRPr sz="1800"/>
            </a:pPr>
            <a:r>
              <a:rPr sz="4400"/>
              <a:t>Body Level Five</a:t>
            </a:r>
          </a:p>
        </p:txBody>
      </p:sp>
      <p:sp>
        <p:nvSpPr>
          <p:cNvPr id="54" name="Shape 54"/>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56" name="Shape 56"/>
          <p:cNvSpPr/>
          <p:nvPr/>
        </p:nvSpPr>
        <p:spPr>
          <a:xfrm>
            <a:off x="-1" y="1755647"/>
            <a:ext cx="13004802" cy="455169"/>
          </a:xfrm>
          <a:prstGeom prst="rect">
            <a:avLst/>
          </a:prstGeom>
          <a:solidFill>
            <a:srgbClr val="FFFFFF"/>
          </a:solidFill>
          <a:ln w="12700">
            <a:miter lim="400000"/>
          </a:ln>
        </p:spPr>
        <p:txBody>
          <a:bodyPr lIns="65023" tIns="65023" rIns="65023" bIns="65023" anchor="ctr"/>
          <a:lstStyle/>
          <a:p>
            <a:pPr lvl="0" defTabSz="457200">
              <a:defRPr sz="2400">
                <a:solidFill>
                  <a:srgbClr val="FFFFFF"/>
                </a:solidFill>
                <a:latin typeface="Tw Cen MT"/>
                <a:ea typeface="Tw Cen MT"/>
                <a:cs typeface="Tw Cen MT"/>
                <a:sym typeface="Tw Cen MT"/>
              </a:defRPr>
            </a:pPr>
            <a:endParaRPr/>
          </a:p>
        </p:txBody>
      </p:sp>
      <p:sp>
        <p:nvSpPr>
          <p:cNvPr id="57" name="Shape 57"/>
          <p:cNvSpPr/>
          <p:nvPr/>
        </p:nvSpPr>
        <p:spPr>
          <a:xfrm>
            <a:off x="-1" y="1820671"/>
            <a:ext cx="758615" cy="325121"/>
          </a:xfrm>
          <a:prstGeom prst="rect">
            <a:avLst/>
          </a:prstGeom>
          <a:solidFill>
            <a:srgbClr val="C0504D"/>
          </a:solidFill>
          <a:ln w="12700">
            <a:miter lim="400000"/>
          </a:ln>
        </p:spPr>
        <p:txBody>
          <a:bodyPr lIns="65023" tIns="65023" rIns="65023" bIns="65023" anchor="ctr"/>
          <a:lstStyle/>
          <a:p>
            <a:pPr lvl="0" defTabSz="457200">
              <a:defRPr sz="2400">
                <a:solidFill>
                  <a:srgbClr val="FFFFFF"/>
                </a:solidFill>
                <a:latin typeface="Tw Cen MT"/>
                <a:ea typeface="Tw Cen MT"/>
                <a:cs typeface="Tw Cen MT"/>
                <a:sym typeface="Tw Cen MT"/>
              </a:defRPr>
            </a:pPr>
            <a:endParaRPr/>
          </a:p>
        </p:txBody>
      </p:sp>
      <p:sp>
        <p:nvSpPr>
          <p:cNvPr id="58" name="Shape 58"/>
          <p:cNvSpPr/>
          <p:nvPr/>
        </p:nvSpPr>
        <p:spPr>
          <a:xfrm>
            <a:off x="839893" y="1820671"/>
            <a:ext cx="12164908" cy="325121"/>
          </a:xfrm>
          <a:prstGeom prst="rect">
            <a:avLst/>
          </a:prstGeom>
          <a:solidFill>
            <a:srgbClr val="4F81BD"/>
          </a:solidFill>
          <a:ln w="12700">
            <a:miter lim="400000"/>
          </a:ln>
        </p:spPr>
        <p:txBody>
          <a:bodyPr lIns="65023" tIns="65023" rIns="65023" bIns="65023" anchor="ctr"/>
          <a:lstStyle/>
          <a:p>
            <a:pPr lvl="0" defTabSz="457200">
              <a:defRPr sz="2400">
                <a:solidFill>
                  <a:srgbClr val="FFFFFF"/>
                </a:solidFill>
                <a:latin typeface="Tw Cen MT"/>
                <a:ea typeface="Tw Cen MT"/>
                <a:cs typeface="Tw Cen MT"/>
                <a:sym typeface="Tw Cen MT"/>
              </a:defRPr>
            </a:pPr>
            <a:endParaRPr/>
          </a:p>
        </p:txBody>
      </p:sp>
      <p:sp>
        <p:nvSpPr>
          <p:cNvPr id="59" name="Shape 59"/>
          <p:cNvSpPr>
            <a:spLocks noGrp="1"/>
          </p:cNvSpPr>
          <p:nvPr>
            <p:ph type="title"/>
          </p:nvPr>
        </p:nvSpPr>
        <p:spPr>
          <a:xfrm>
            <a:off x="871321" y="-1"/>
            <a:ext cx="11595948" cy="2059095"/>
          </a:xfrm>
          <a:prstGeom prst="rect">
            <a:avLst/>
          </a:prstGeom>
        </p:spPr>
        <p:txBody>
          <a:bodyPr/>
          <a:lstStyle>
            <a:lvl1pPr algn="l" defTabSz="914400">
              <a:defRPr>
                <a:solidFill>
                  <a:srgbClr val="1F497D"/>
                </a:solidFill>
                <a:latin typeface="Tw Cen MT"/>
                <a:ea typeface="Tw Cen MT"/>
                <a:cs typeface="Tw Cen MT"/>
                <a:sym typeface="Tw Cen MT"/>
              </a:defRPr>
            </a:lvl1pPr>
          </a:lstStyle>
          <a:p>
            <a:pPr lvl="0">
              <a:defRPr sz="1800">
                <a:solidFill>
                  <a:srgbClr val="000000"/>
                </a:solidFill>
              </a:defRPr>
            </a:pPr>
            <a:r>
              <a:rPr sz="6200">
                <a:solidFill>
                  <a:srgbClr val="1F497D"/>
                </a:solidFill>
              </a:rPr>
              <a:t>Title Text</a:t>
            </a:r>
          </a:p>
        </p:txBody>
      </p:sp>
      <p:sp>
        <p:nvSpPr>
          <p:cNvPr id="60" name="Shape 60"/>
          <p:cNvSpPr>
            <a:spLocks noGrp="1"/>
          </p:cNvSpPr>
          <p:nvPr>
            <p:ph type="sldNum" sz="quarter" idx="2"/>
          </p:nvPr>
        </p:nvSpPr>
        <p:spPr>
          <a:xfrm>
            <a:off x="-1" y="1623708"/>
            <a:ext cx="758615" cy="371349"/>
          </a:xfrm>
          <a:prstGeom prst="rect">
            <a:avLst/>
          </a:prstGeom>
        </p:spPr>
        <p:txBody>
          <a:bodyPr>
            <a:normAutofit/>
          </a:bodyPr>
          <a:lstStyle>
            <a:lvl1pPr algn="ctr">
              <a:defRPr sz="1800" b="1">
                <a:solidFill>
                  <a:srgbClr val="FFFFFF"/>
                </a:solidFill>
                <a:latin typeface="Tw Cen MT"/>
                <a:ea typeface="Tw Cen MT"/>
                <a:cs typeface="Tw Cen MT"/>
                <a:sym typeface="Tw Cen MT"/>
              </a:defRPr>
            </a:lvl1pPr>
          </a:lstStyle>
          <a:p>
            <a:pPr lvl="0"/>
            <a:fld id="{86CB4B4D-7CA3-9044-876B-883B54F8677D}" type="slidenum">
              <a:t>‹#›</a:t>
            </a:fld>
            <a:endParaRPr/>
          </a:p>
        </p:txBody>
      </p:sp>
      <p:sp>
        <p:nvSpPr>
          <p:cNvPr id="61" name="Shape 61"/>
          <p:cNvSpPr>
            <a:spLocks noGrp="1"/>
          </p:cNvSpPr>
          <p:nvPr>
            <p:ph type="body" idx="1"/>
          </p:nvPr>
        </p:nvSpPr>
        <p:spPr>
          <a:xfrm>
            <a:off x="871321" y="2275839"/>
            <a:ext cx="11595948" cy="7477762"/>
          </a:xfrm>
          <a:prstGeom prst="rect">
            <a:avLst/>
          </a:prstGeom>
        </p:spPr>
        <p:txBody>
          <a:bodyPr/>
          <a:lstStyle>
            <a:lvl1pPr marL="441434" indent="-441434" defTabSz="914400">
              <a:buClr>
                <a:srgbClr val="C0504D"/>
              </a:buClr>
              <a:buSzPct val="60000"/>
              <a:buFont typeface="Wingdings"/>
              <a:buChar char="◻"/>
              <a:defRPr sz="4000">
                <a:latin typeface="Tw Cen MT"/>
                <a:ea typeface="Tw Cen MT"/>
                <a:cs typeface="Tw Cen MT"/>
                <a:sym typeface="Tw Cen MT"/>
              </a:defRPr>
            </a:lvl1pPr>
            <a:lvl2pPr marL="787790" indent="-422030" defTabSz="914400">
              <a:buClr>
                <a:srgbClr val="C0504D"/>
              </a:buClr>
              <a:buSzPct val="70000"/>
              <a:buFont typeface="Wingdings"/>
              <a:buChar char=""/>
              <a:defRPr sz="4000">
                <a:latin typeface="Tw Cen MT"/>
                <a:ea typeface="Tw Cen MT"/>
                <a:cs typeface="Tw Cen MT"/>
                <a:sym typeface="Tw Cen MT"/>
              </a:defRPr>
            </a:lvl2pPr>
            <a:lvl3pPr marL="1083365" indent="-397565" defTabSz="914400">
              <a:buClr>
                <a:srgbClr val="C0504D"/>
              </a:buClr>
              <a:buSzPct val="75000"/>
              <a:buFont typeface="Wingdings"/>
              <a:buChar char="■"/>
              <a:defRPr sz="4000">
                <a:latin typeface="Tw Cen MT"/>
                <a:ea typeface="Tw Cen MT"/>
                <a:cs typeface="Tw Cen MT"/>
                <a:sym typeface="Tw Cen MT"/>
              </a:defRPr>
            </a:lvl3pPr>
            <a:lvl4pPr marL="1600200" indent="-457200" defTabSz="914400">
              <a:buClr>
                <a:srgbClr val="C0504D"/>
              </a:buClr>
              <a:buSzPct val="75000"/>
              <a:buFont typeface="Wingdings"/>
              <a:buChar char="■"/>
              <a:defRPr sz="4000">
                <a:latin typeface="Tw Cen MT"/>
                <a:ea typeface="Tw Cen MT"/>
                <a:cs typeface="Tw Cen MT"/>
                <a:sym typeface="Tw Cen MT"/>
              </a:defRPr>
            </a:lvl4pPr>
            <a:lvl5pPr marL="2057400" indent="-457200" defTabSz="914400">
              <a:buClr>
                <a:srgbClr val="C0504D"/>
              </a:buClr>
              <a:buSzPct val="65000"/>
              <a:buFont typeface="Wingdings"/>
              <a:buChar char="■"/>
              <a:defRPr sz="4000">
                <a:latin typeface="Tw Cen MT"/>
                <a:ea typeface="Tw Cen MT"/>
                <a:cs typeface="Tw Cen MT"/>
                <a:sym typeface="Tw Cen MT"/>
              </a:defRPr>
            </a:lvl5pPr>
          </a:lstStyle>
          <a:p>
            <a:pPr lvl="0">
              <a:defRPr sz="1800"/>
            </a:pPr>
            <a:r>
              <a:rPr sz="4000"/>
              <a:t>Body Level One</a:t>
            </a:r>
          </a:p>
          <a:p>
            <a:pPr lvl="1">
              <a:defRPr sz="1800"/>
            </a:pPr>
            <a:r>
              <a:rPr sz="4000"/>
              <a:t>Body Level Two</a:t>
            </a:r>
          </a:p>
          <a:p>
            <a:pPr lvl="2">
              <a:defRPr sz="1800"/>
            </a:pPr>
            <a:r>
              <a:rPr sz="4000"/>
              <a:t>Body Level Three</a:t>
            </a:r>
          </a:p>
          <a:p>
            <a:pPr lvl="3">
              <a:defRPr sz="1800"/>
            </a:pPr>
            <a:r>
              <a:rPr sz="4000"/>
              <a:t>Body Level Four</a:t>
            </a:r>
          </a:p>
          <a:p>
            <a:pPr lvl="4">
              <a:defRPr sz="1800"/>
            </a:pPr>
            <a:r>
              <a:rPr sz="4000"/>
              <a:t>Body Level Five</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9" name="Shape 9"/>
          <p:cNvSpPr>
            <a:spLocks noGrp="1"/>
          </p:cNvSpPr>
          <p:nvPr>
            <p:ph type="title"/>
          </p:nvPr>
        </p:nvSpPr>
        <p:spPr>
          <a:xfrm>
            <a:off x="1270000" y="6718300"/>
            <a:ext cx="10464800" cy="1422400"/>
          </a:xfrm>
          <a:prstGeom prst="rect">
            <a:avLst/>
          </a:prstGeom>
        </p:spPr>
        <p:txBody>
          <a:bodyPr lIns="0" tIns="0" rIns="0" bIns="0" anchor="b"/>
          <a:lstStyle>
            <a:lvl1pPr defTabSz="584200">
              <a:defRPr sz="8000">
                <a:latin typeface="+mn-lt"/>
                <a:ea typeface="+mn-ea"/>
                <a:cs typeface="+mn-cs"/>
                <a:sym typeface="Helvetica Light"/>
              </a:defRPr>
            </a:lvl1pPr>
          </a:lstStyle>
          <a:p>
            <a:pPr lvl="0">
              <a:defRPr sz="1800"/>
            </a:pPr>
            <a:r>
              <a:rPr sz="8000"/>
              <a:t>Title Text</a:t>
            </a:r>
          </a:p>
        </p:txBody>
      </p:sp>
      <p:sp>
        <p:nvSpPr>
          <p:cNvPr id="10" name="Shape 10"/>
          <p:cNvSpPr>
            <a:spLocks noGrp="1"/>
          </p:cNvSpPr>
          <p:nvPr>
            <p:ph type="body" idx="1"/>
          </p:nvPr>
        </p:nvSpPr>
        <p:spPr>
          <a:xfrm>
            <a:off x="1270000" y="8191500"/>
            <a:ext cx="10464800" cy="1130300"/>
          </a:xfrm>
          <a:prstGeom prst="rect">
            <a:avLst/>
          </a:prstGeom>
        </p:spPr>
        <p:txBody>
          <a:bodyPr lIns="0" tIns="0" rIns="0" bIns="0"/>
          <a:lstStyle>
            <a:lvl1pPr marL="0" indent="0" algn="ctr" defTabSz="584200">
              <a:spcBef>
                <a:spcPts val="0"/>
              </a:spcBef>
              <a:buSzTx/>
              <a:buFontTx/>
              <a:buNone/>
              <a:defRPr sz="3200">
                <a:latin typeface="+mn-lt"/>
                <a:ea typeface="+mn-ea"/>
                <a:cs typeface="+mn-cs"/>
                <a:sym typeface="Helvetica Light"/>
              </a:defRPr>
            </a:lvl1pPr>
            <a:lvl2pPr marL="0" indent="228600" algn="ctr" defTabSz="584200">
              <a:spcBef>
                <a:spcPts val="0"/>
              </a:spcBef>
              <a:buSzTx/>
              <a:buFontTx/>
              <a:buNone/>
              <a:defRPr sz="3200">
                <a:latin typeface="+mn-lt"/>
                <a:ea typeface="+mn-ea"/>
                <a:cs typeface="+mn-cs"/>
                <a:sym typeface="Helvetica Light"/>
              </a:defRPr>
            </a:lvl2pPr>
            <a:lvl3pPr marL="0" indent="457200" algn="ctr" defTabSz="584200">
              <a:spcBef>
                <a:spcPts val="0"/>
              </a:spcBef>
              <a:buSzTx/>
              <a:buFontTx/>
              <a:buNone/>
              <a:defRPr sz="3200">
                <a:latin typeface="+mn-lt"/>
                <a:ea typeface="+mn-ea"/>
                <a:cs typeface="+mn-cs"/>
                <a:sym typeface="Helvetica Light"/>
              </a:defRPr>
            </a:lvl3pPr>
            <a:lvl4pPr marL="0" indent="685800" algn="ctr" defTabSz="584200">
              <a:spcBef>
                <a:spcPts val="0"/>
              </a:spcBef>
              <a:buSzTx/>
              <a:buFontTx/>
              <a:buNone/>
              <a:defRPr sz="3200">
                <a:latin typeface="+mn-lt"/>
                <a:ea typeface="+mn-ea"/>
                <a:cs typeface="+mn-cs"/>
                <a:sym typeface="Helvetica Light"/>
              </a:defRPr>
            </a:lvl4pPr>
            <a:lvl5pPr marL="0" indent="914400" algn="ctr" defTabSz="584200">
              <a:spcBef>
                <a:spcPts val="0"/>
              </a:spcBef>
              <a:buSzTx/>
              <a:buFontTx/>
              <a:buNone/>
              <a:defRPr sz="3200">
                <a:latin typeface="+mn-lt"/>
                <a:ea typeface="+mn-ea"/>
                <a:cs typeface="+mn-cs"/>
                <a:sym typeface="Helvetica Light"/>
              </a:defRPr>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2" name="Shape 12"/>
          <p:cNvSpPr>
            <a:spLocks noGrp="1"/>
          </p:cNvSpPr>
          <p:nvPr>
            <p:ph type="title"/>
          </p:nvPr>
        </p:nvSpPr>
        <p:spPr>
          <a:xfrm>
            <a:off x="1270000" y="3225800"/>
            <a:ext cx="10464800" cy="3302000"/>
          </a:xfrm>
          <a:prstGeom prst="rect">
            <a:avLst/>
          </a:prstGeom>
        </p:spPr>
        <p:txBody>
          <a:bodyPr lIns="0" tIns="0" rIns="0" bIns="0"/>
          <a:lstStyle>
            <a:lvl1pPr defTabSz="584200">
              <a:defRPr sz="8000">
                <a:latin typeface="+mn-lt"/>
                <a:ea typeface="+mn-ea"/>
                <a:cs typeface="+mn-cs"/>
                <a:sym typeface="Helvetica Light"/>
              </a:defRPr>
            </a:lvl1pPr>
          </a:lstStyle>
          <a:p>
            <a:pPr lvl="0">
              <a:defRPr sz="1800"/>
            </a:pPr>
            <a:r>
              <a:rPr sz="8000"/>
              <a:t>Title Text</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4" name="Shape 14"/>
          <p:cNvSpPr>
            <a:spLocks noGrp="1"/>
          </p:cNvSpPr>
          <p:nvPr>
            <p:ph type="title"/>
          </p:nvPr>
        </p:nvSpPr>
        <p:spPr>
          <a:xfrm>
            <a:off x="952500" y="635000"/>
            <a:ext cx="5334000" cy="3987800"/>
          </a:xfrm>
          <a:prstGeom prst="rect">
            <a:avLst/>
          </a:prstGeom>
        </p:spPr>
        <p:txBody>
          <a:bodyPr lIns="0" tIns="0" rIns="0" bIns="0" anchor="b"/>
          <a:lstStyle>
            <a:lvl1pPr defTabSz="584200">
              <a:defRPr sz="6000">
                <a:latin typeface="+mn-lt"/>
                <a:ea typeface="+mn-ea"/>
                <a:cs typeface="+mn-cs"/>
                <a:sym typeface="Helvetica Light"/>
              </a:defRPr>
            </a:lvl1pPr>
          </a:lstStyle>
          <a:p>
            <a:pPr lvl="0">
              <a:defRPr sz="1800"/>
            </a:pPr>
            <a:r>
              <a:rPr sz="6000"/>
              <a:t>Title Text</a:t>
            </a:r>
          </a:p>
        </p:txBody>
      </p:sp>
      <p:sp>
        <p:nvSpPr>
          <p:cNvPr id="15" name="Shape 15"/>
          <p:cNvSpPr>
            <a:spLocks noGrp="1"/>
          </p:cNvSpPr>
          <p:nvPr>
            <p:ph type="body" idx="1"/>
          </p:nvPr>
        </p:nvSpPr>
        <p:spPr>
          <a:xfrm>
            <a:off x="952500" y="4762500"/>
            <a:ext cx="5334000" cy="4102100"/>
          </a:xfrm>
          <a:prstGeom prst="rect">
            <a:avLst/>
          </a:prstGeom>
        </p:spPr>
        <p:txBody>
          <a:bodyPr lIns="0" tIns="0" rIns="0" bIns="0"/>
          <a:lstStyle>
            <a:lvl1pPr marL="0" indent="0" algn="ctr" defTabSz="584200">
              <a:spcBef>
                <a:spcPts val="0"/>
              </a:spcBef>
              <a:buSzTx/>
              <a:buFontTx/>
              <a:buNone/>
              <a:defRPr sz="3200">
                <a:latin typeface="+mn-lt"/>
                <a:ea typeface="+mn-ea"/>
                <a:cs typeface="+mn-cs"/>
                <a:sym typeface="Helvetica Light"/>
              </a:defRPr>
            </a:lvl1pPr>
            <a:lvl2pPr marL="0" indent="228600" algn="ctr" defTabSz="584200">
              <a:spcBef>
                <a:spcPts val="0"/>
              </a:spcBef>
              <a:buSzTx/>
              <a:buFontTx/>
              <a:buNone/>
              <a:defRPr sz="3200">
                <a:latin typeface="+mn-lt"/>
                <a:ea typeface="+mn-ea"/>
                <a:cs typeface="+mn-cs"/>
                <a:sym typeface="Helvetica Light"/>
              </a:defRPr>
            </a:lvl2pPr>
            <a:lvl3pPr marL="0" indent="457200" algn="ctr" defTabSz="584200">
              <a:spcBef>
                <a:spcPts val="0"/>
              </a:spcBef>
              <a:buSzTx/>
              <a:buFontTx/>
              <a:buNone/>
              <a:defRPr sz="3200">
                <a:latin typeface="+mn-lt"/>
                <a:ea typeface="+mn-ea"/>
                <a:cs typeface="+mn-cs"/>
                <a:sym typeface="Helvetica Light"/>
              </a:defRPr>
            </a:lvl3pPr>
            <a:lvl4pPr marL="0" indent="685800" algn="ctr" defTabSz="584200">
              <a:spcBef>
                <a:spcPts val="0"/>
              </a:spcBef>
              <a:buSzTx/>
              <a:buFontTx/>
              <a:buNone/>
              <a:defRPr sz="3200">
                <a:latin typeface="+mn-lt"/>
                <a:ea typeface="+mn-ea"/>
                <a:cs typeface="+mn-cs"/>
                <a:sym typeface="Helvetica Light"/>
              </a:defRPr>
            </a:lvl4pPr>
            <a:lvl5pPr marL="0" indent="914400" algn="ctr" defTabSz="584200">
              <a:spcBef>
                <a:spcPts val="0"/>
              </a:spcBef>
              <a:buSzTx/>
              <a:buFontTx/>
              <a:buNone/>
              <a:defRPr sz="3200">
                <a:latin typeface="+mn-lt"/>
                <a:ea typeface="+mn-ea"/>
                <a:cs typeface="+mn-cs"/>
                <a:sym typeface="Helvetica Light"/>
              </a:defRPr>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7" name="Shape 17"/>
          <p:cNvSpPr>
            <a:spLocks noGrp="1"/>
          </p:cNvSpPr>
          <p:nvPr>
            <p:ph type="title"/>
          </p:nvPr>
        </p:nvSpPr>
        <p:spPr>
          <a:xfrm>
            <a:off x="952500" y="444500"/>
            <a:ext cx="11099800" cy="2159000"/>
          </a:xfrm>
          <a:prstGeom prst="rect">
            <a:avLst/>
          </a:prstGeom>
        </p:spPr>
        <p:txBody>
          <a:bodyPr lIns="0" tIns="0" rIns="0" bIns="0"/>
          <a:lstStyle>
            <a:lvl1pPr defTabSz="584200">
              <a:defRPr sz="8000">
                <a:latin typeface="+mn-lt"/>
                <a:ea typeface="+mn-ea"/>
                <a:cs typeface="+mn-cs"/>
                <a:sym typeface="Helvetica Light"/>
              </a:defRPr>
            </a:lvl1pPr>
          </a:lstStyle>
          <a:p>
            <a:pPr lvl="0">
              <a:defRPr sz="1800"/>
            </a:pPr>
            <a:r>
              <a:rPr sz="8000"/>
              <a:t>Title Text</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9" name="Shape 19"/>
          <p:cNvSpPr>
            <a:spLocks noGrp="1"/>
          </p:cNvSpPr>
          <p:nvPr>
            <p:ph type="title"/>
          </p:nvPr>
        </p:nvSpPr>
        <p:spPr>
          <a:xfrm>
            <a:off x="952500" y="444500"/>
            <a:ext cx="11099800" cy="2159000"/>
          </a:xfrm>
          <a:prstGeom prst="rect">
            <a:avLst/>
          </a:prstGeom>
        </p:spPr>
        <p:txBody>
          <a:bodyPr lIns="0" tIns="0" rIns="0" bIns="0"/>
          <a:lstStyle>
            <a:lvl1pPr defTabSz="584200">
              <a:defRPr sz="8000">
                <a:latin typeface="+mn-lt"/>
                <a:ea typeface="+mn-ea"/>
                <a:cs typeface="+mn-cs"/>
                <a:sym typeface="Helvetica Light"/>
              </a:defRPr>
            </a:lvl1pPr>
          </a:lstStyle>
          <a:p>
            <a:pPr lvl="0">
              <a:defRPr sz="1800"/>
            </a:pPr>
            <a:r>
              <a:rPr sz="8000"/>
              <a:t>Title Text</a:t>
            </a:r>
          </a:p>
        </p:txBody>
      </p:sp>
      <p:sp>
        <p:nvSpPr>
          <p:cNvPr id="20" name="Shape 20"/>
          <p:cNvSpPr>
            <a:spLocks noGrp="1"/>
          </p:cNvSpPr>
          <p:nvPr>
            <p:ph type="body" idx="1"/>
          </p:nvPr>
        </p:nvSpPr>
        <p:spPr>
          <a:xfrm>
            <a:off x="952500" y="2603500"/>
            <a:ext cx="11099800" cy="6286500"/>
          </a:xfrm>
          <a:prstGeom prst="rect">
            <a:avLst/>
          </a:prstGeom>
        </p:spPr>
        <p:txBody>
          <a:bodyPr lIns="0" tIns="0" rIns="0" bIns="0" anchor="ctr"/>
          <a:lstStyle>
            <a:lvl1pPr marL="444500" indent="-444500" defTabSz="584200">
              <a:spcBef>
                <a:spcPts val="4200"/>
              </a:spcBef>
              <a:buSzPct val="75000"/>
              <a:buFontTx/>
              <a:defRPr sz="3600">
                <a:latin typeface="+mn-lt"/>
                <a:ea typeface="+mn-ea"/>
                <a:cs typeface="+mn-cs"/>
                <a:sym typeface="Helvetica Light"/>
              </a:defRPr>
            </a:lvl1pPr>
            <a:lvl2pPr marL="889000" indent="-444500" defTabSz="584200">
              <a:spcBef>
                <a:spcPts val="4200"/>
              </a:spcBef>
              <a:buSzPct val="75000"/>
              <a:buFontTx/>
              <a:buChar char="•"/>
              <a:defRPr sz="3600">
                <a:latin typeface="+mn-lt"/>
                <a:ea typeface="+mn-ea"/>
                <a:cs typeface="+mn-cs"/>
                <a:sym typeface="Helvetica Light"/>
              </a:defRPr>
            </a:lvl2pPr>
            <a:lvl3pPr indent="-444500" defTabSz="584200">
              <a:spcBef>
                <a:spcPts val="4200"/>
              </a:spcBef>
              <a:buSzPct val="75000"/>
              <a:buFontTx/>
              <a:defRPr sz="3600">
                <a:latin typeface="+mn-lt"/>
                <a:ea typeface="+mn-ea"/>
                <a:cs typeface="+mn-cs"/>
                <a:sym typeface="Helvetica Light"/>
              </a:defRPr>
            </a:lvl3pPr>
            <a:lvl4pPr marL="1778000" indent="-444500" defTabSz="584200">
              <a:spcBef>
                <a:spcPts val="4200"/>
              </a:spcBef>
              <a:buSzPct val="75000"/>
              <a:buFontTx/>
              <a:buChar char="•"/>
              <a:defRPr sz="3600">
                <a:latin typeface="+mn-lt"/>
                <a:ea typeface="+mn-ea"/>
                <a:cs typeface="+mn-cs"/>
                <a:sym typeface="Helvetica Light"/>
              </a:defRPr>
            </a:lvl4pPr>
            <a:lvl5pPr marL="2222500" indent="-444500" defTabSz="584200">
              <a:spcBef>
                <a:spcPts val="4200"/>
              </a:spcBef>
              <a:buSzPct val="75000"/>
              <a:buFontTx/>
              <a:buChar char="•"/>
              <a:defRPr sz="3600">
                <a:latin typeface="+mn-lt"/>
                <a:ea typeface="+mn-ea"/>
                <a:cs typeface="+mn-cs"/>
                <a:sym typeface="Helvetica Light"/>
              </a:defRPr>
            </a:lvl5p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2" name="Shape 22"/>
          <p:cNvSpPr>
            <a:spLocks noGrp="1"/>
          </p:cNvSpPr>
          <p:nvPr>
            <p:ph type="title"/>
          </p:nvPr>
        </p:nvSpPr>
        <p:spPr>
          <a:xfrm>
            <a:off x="952500" y="444500"/>
            <a:ext cx="11099800" cy="2159000"/>
          </a:xfrm>
          <a:prstGeom prst="rect">
            <a:avLst/>
          </a:prstGeom>
        </p:spPr>
        <p:txBody>
          <a:bodyPr lIns="0" tIns="0" rIns="0" bIns="0"/>
          <a:lstStyle>
            <a:lvl1pPr defTabSz="584200">
              <a:defRPr sz="8000">
                <a:latin typeface="+mn-lt"/>
                <a:ea typeface="+mn-ea"/>
                <a:cs typeface="+mn-cs"/>
                <a:sym typeface="Helvetica Light"/>
              </a:defRPr>
            </a:lvl1pPr>
          </a:lstStyle>
          <a:p>
            <a:pPr lvl="0">
              <a:defRPr sz="1800"/>
            </a:pPr>
            <a:r>
              <a:rPr sz="8000"/>
              <a:t>Title Text</a:t>
            </a:r>
          </a:p>
        </p:txBody>
      </p:sp>
      <p:sp>
        <p:nvSpPr>
          <p:cNvPr id="23" name="Shape 23"/>
          <p:cNvSpPr>
            <a:spLocks noGrp="1"/>
          </p:cNvSpPr>
          <p:nvPr>
            <p:ph type="body" idx="1"/>
          </p:nvPr>
        </p:nvSpPr>
        <p:spPr>
          <a:xfrm>
            <a:off x="952500" y="2603500"/>
            <a:ext cx="5334000" cy="6286500"/>
          </a:xfrm>
          <a:prstGeom prst="rect">
            <a:avLst/>
          </a:prstGeom>
        </p:spPr>
        <p:txBody>
          <a:bodyPr lIns="0" tIns="0" rIns="0" bIns="0" anchor="ctr"/>
          <a:lstStyle>
            <a:lvl1pPr marL="342900" indent="-342900" defTabSz="584200">
              <a:spcBef>
                <a:spcPts val="3200"/>
              </a:spcBef>
              <a:buSzPct val="75000"/>
              <a:buFontTx/>
              <a:defRPr sz="2800">
                <a:latin typeface="+mn-lt"/>
                <a:ea typeface="+mn-ea"/>
                <a:cs typeface="+mn-cs"/>
                <a:sym typeface="Helvetica Light"/>
              </a:defRPr>
            </a:lvl1pPr>
            <a:lvl2pPr marL="685800" indent="-342900" defTabSz="584200">
              <a:spcBef>
                <a:spcPts val="3200"/>
              </a:spcBef>
              <a:buSzPct val="75000"/>
              <a:buFontTx/>
              <a:buChar char="•"/>
              <a:defRPr sz="2800">
                <a:latin typeface="+mn-lt"/>
                <a:ea typeface="+mn-ea"/>
                <a:cs typeface="+mn-cs"/>
                <a:sym typeface="Helvetica Light"/>
              </a:defRPr>
            </a:lvl2pPr>
            <a:lvl3pPr marL="1028700" indent="-342900" defTabSz="584200">
              <a:spcBef>
                <a:spcPts val="3200"/>
              </a:spcBef>
              <a:buSzPct val="75000"/>
              <a:buFontTx/>
              <a:defRPr sz="2800">
                <a:latin typeface="+mn-lt"/>
                <a:ea typeface="+mn-ea"/>
                <a:cs typeface="+mn-cs"/>
                <a:sym typeface="Helvetica Light"/>
              </a:defRPr>
            </a:lvl3pPr>
            <a:lvl4pPr marL="1371600" indent="-342900" defTabSz="584200">
              <a:spcBef>
                <a:spcPts val="3200"/>
              </a:spcBef>
              <a:buSzPct val="75000"/>
              <a:buFontTx/>
              <a:buChar char="•"/>
              <a:defRPr sz="2800">
                <a:latin typeface="+mn-lt"/>
                <a:ea typeface="+mn-ea"/>
                <a:cs typeface="+mn-cs"/>
                <a:sym typeface="Helvetica Light"/>
              </a:defRPr>
            </a:lvl4pPr>
            <a:lvl5pPr marL="1714500" indent="-342900" defTabSz="584200">
              <a:spcBef>
                <a:spcPts val="3200"/>
              </a:spcBef>
              <a:buSzPct val="75000"/>
              <a:buFontTx/>
              <a:buChar char="•"/>
              <a:defRPr sz="2800">
                <a:latin typeface="+mn-lt"/>
                <a:ea typeface="+mn-ea"/>
                <a:cs typeface="+mn-cs"/>
                <a:sym typeface="Helvetica Light"/>
              </a:defRPr>
            </a:lvl5p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5" name="Shape 25"/>
          <p:cNvSpPr>
            <a:spLocks noGrp="1"/>
          </p:cNvSpPr>
          <p:nvPr>
            <p:ph type="body" idx="1"/>
          </p:nvPr>
        </p:nvSpPr>
        <p:spPr>
          <a:xfrm>
            <a:off x="952500" y="1270000"/>
            <a:ext cx="11099800" cy="7213600"/>
          </a:xfrm>
          <a:prstGeom prst="rect">
            <a:avLst/>
          </a:prstGeom>
        </p:spPr>
        <p:txBody>
          <a:bodyPr lIns="0" tIns="0" rIns="0" bIns="0" anchor="ctr"/>
          <a:lstStyle>
            <a:lvl1pPr marL="444500" indent="-444500" defTabSz="584200">
              <a:spcBef>
                <a:spcPts val="4200"/>
              </a:spcBef>
              <a:buSzPct val="75000"/>
              <a:buFontTx/>
              <a:defRPr sz="3600">
                <a:latin typeface="+mn-lt"/>
                <a:ea typeface="+mn-ea"/>
                <a:cs typeface="+mn-cs"/>
                <a:sym typeface="Helvetica Light"/>
              </a:defRPr>
            </a:lvl1pPr>
            <a:lvl2pPr marL="889000" indent="-444500" defTabSz="584200">
              <a:spcBef>
                <a:spcPts val="4200"/>
              </a:spcBef>
              <a:buSzPct val="75000"/>
              <a:buFontTx/>
              <a:buChar char="•"/>
              <a:defRPr sz="3600">
                <a:latin typeface="+mn-lt"/>
                <a:ea typeface="+mn-ea"/>
                <a:cs typeface="+mn-cs"/>
                <a:sym typeface="Helvetica Light"/>
              </a:defRPr>
            </a:lvl2pPr>
            <a:lvl3pPr indent="-444500" defTabSz="584200">
              <a:spcBef>
                <a:spcPts val="4200"/>
              </a:spcBef>
              <a:buSzPct val="75000"/>
              <a:buFontTx/>
              <a:defRPr sz="3600">
                <a:latin typeface="+mn-lt"/>
                <a:ea typeface="+mn-ea"/>
                <a:cs typeface="+mn-cs"/>
                <a:sym typeface="Helvetica Light"/>
              </a:defRPr>
            </a:lvl3pPr>
            <a:lvl4pPr marL="1778000" indent="-444500" defTabSz="584200">
              <a:spcBef>
                <a:spcPts val="4200"/>
              </a:spcBef>
              <a:buSzPct val="75000"/>
              <a:buFontTx/>
              <a:buChar char="•"/>
              <a:defRPr sz="3600">
                <a:latin typeface="+mn-lt"/>
                <a:ea typeface="+mn-ea"/>
                <a:cs typeface="+mn-cs"/>
                <a:sym typeface="Helvetica Light"/>
              </a:defRPr>
            </a:lvl4pPr>
            <a:lvl5pPr marL="2222500" indent="-444500" defTabSz="584200">
              <a:spcBef>
                <a:spcPts val="4200"/>
              </a:spcBef>
              <a:buSzPct val="75000"/>
              <a:buFontTx/>
              <a:buChar char="•"/>
              <a:defRPr sz="3600">
                <a:latin typeface="+mn-lt"/>
                <a:ea typeface="+mn-ea"/>
                <a:cs typeface="+mn-cs"/>
                <a:sym typeface="Helvetica Light"/>
              </a:defRPr>
            </a:lvl5p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50239" y="130952"/>
            <a:ext cx="11704322" cy="2144888"/>
          </a:xfrm>
          <a:prstGeom prst="rect">
            <a:avLst/>
          </a:prstGeom>
          <a:ln w="12700">
            <a:miter lim="400000"/>
          </a:ln>
          <a:extLst>
            <a:ext uri="{C572A759-6A51-4108-AA02-DFA0A04FC94B}">
              <ma14:wrappingTextBoxFlag xmlns:ma14="http://schemas.microsoft.com/office/mac/drawingml/2011/main" xmlns="" val="1"/>
            </a:ext>
          </a:extLst>
        </p:spPr>
        <p:txBody>
          <a:bodyPr lIns="65023" tIns="65023" rIns="65023" bIns="65023" anchor="ctr">
            <a:normAutofit/>
          </a:bodyPr>
          <a:lstStyle/>
          <a:p>
            <a:pPr lvl="0">
              <a:defRPr sz="1800"/>
            </a:pPr>
            <a:r>
              <a:rPr sz="6200"/>
              <a:t>Title Text</a:t>
            </a:r>
          </a:p>
        </p:txBody>
      </p:sp>
      <p:sp>
        <p:nvSpPr>
          <p:cNvPr id="3" name="Shape 3"/>
          <p:cNvSpPr>
            <a:spLocks noGrp="1"/>
          </p:cNvSpPr>
          <p:nvPr>
            <p:ph type="body" idx="1"/>
          </p:nvPr>
        </p:nvSpPr>
        <p:spPr>
          <a:xfrm>
            <a:off x="650239" y="2275839"/>
            <a:ext cx="11704322" cy="7477762"/>
          </a:xfrm>
          <a:prstGeom prst="rect">
            <a:avLst/>
          </a:prstGeom>
          <a:ln w="12700">
            <a:miter lim="400000"/>
          </a:ln>
          <a:extLst>
            <a:ext uri="{C572A759-6A51-4108-AA02-DFA0A04FC94B}">
              <ma14:wrappingTextBoxFlag xmlns:ma14="http://schemas.microsoft.com/office/mac/drawingml/2011/main" xmlns="" val="1"/>
            </a:ext>
          </a:extLst>
        </p:spPr>
        <p:txBody>
          <a:bodyPr lIns="65023" tIns="65023" rIns="65023" bIns="65023">
            <a:normAutofit/>
          </a:bodyPr>
          <a:lstStyle/>
          <a:p>
            <a:pPr lvl="0">
              <a:defRPr sz="1800"/>
            </a:pPr>
            <a:r>
              <a:rPr sz="4400"/>
              <a:t>Body Level One</a:t>
            </a:r>
          </a:p>
          <a:p>
            <a:pPr lvl="1">
              <a:defRPr sz="1800"/>
            </a:pPr>
            <a:r>
              <a:rPr sz="4400"/>
              <a:t>Body Level Two</a:t>
            </a:r>
          </a:p>
          <a:p>
            <a:pPr lvl="2">
              <a:defRPr sz="1800"/>
            </a:pPr>
            <a:r>
              <a:rPr sz="4400"/>
              <a:t>Body Level Three</a:t>
            </a:r>
          </a:p>
          <a:p>
            <a:pPr lvl="3">
              <a:defRPr sz="1800"/>
            </a:pPr>
            <a:r>
              <a:rPr sz="4400"/>
              <a:t>Body Level Four</a:t>
            </a:r>
          </a:p>
          <a:p>
            <a:pPr lvl="4">
              <a:defRPr sz="1800"/>
            </a:pPr>
            <a:r>
              <a:rPr sz="4400"/>
              <a:t>Body Level Five</a:t>
            </a:r>
          </a:p>
        </p:txBody>
      </p:sp>
      <p:sp>
        <p:nvSpPr>
          <p:cNvPr id="4" name="Shape 4"/>
          <p:cNvSpPr>
            <a:spLocks noGrp="1"/>
          </p:cNvSpPr>
          <p:nvPr>
            <p:ph type="sldNum" sz="quarter" idx="2"/>
          </p:nvPr>
        </p:nvSpPr>
        <p:spPr>
          <a:xfrm>
            <a:off x="9320106" y="9114112"/>
            <a:ext cx="3034455" cy="371349"/>
          </a:xfrm>
          <a:prstGeom prst="rect">
            <a:avLst/>
          </a:prstGeom>
          <a:ln w="12700">
            <a:miter lim="400000"/>
          </a:ln>
        </p:spPr>
        <p:txBody>
          <a:bodyPr lIns="65023" tIns="65023" rIns="65023" bIns="65023" anchor="ctr">
            <a:spAutoFit/>
          </a:bodyPr>
          <a:lstStyle>
            <a:lvl1pPr algn="r" defTabSz="457200">
              <a:defRPr sz="1600">
                <a:solidFill>
                  <a:srgbClr val="888888"/>
                </a:solidFill>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ransition spd="med"/>
  <p:txStyles>
    <p:titleStyle>
      <a:lvl1pPr algn="ctr" defTabSz="457200">
        <a:defRPr sz="6200">
          <a:latin typeface="Calibri"/>
          <a:ea typeface="Calibri"/>
          <a:cs typeface="Calibri"/>
          <a:sym typeface="Calibri"/>
        </a:defRPr>
      </a:lvl1pPr>
      <a:lvl2pPr algn="ctr" defTabSz="457200">
        <a:defRPr sz="6200">
          <a:latin typeface="Calibri"/>
          <a:ea typeface="Calibri"/>
          <a:cs typeface="Calibri"/>
          <a:sym typeface="Calibri"/>
        </a:defRPr>
      </a:lvl2pPr>
      <a:lvl3pPr algn="ctr" defTabSz="457200">
        <a:defRPr sz="6200">
          <a:latin typeface="Calibri"/>
          <a:ea typeface="Calibri"/>
          <a:cs typeface="Calibri"/>
          <a:sym typeface="Calibri"/>
        </a:defRPr>
      </a:lvl3pPr>
      <a:lvl4pPr algn="ctr" defTabSz="457200">
        <a:defRPr sz="6200">
          <a:latin typeface="Calibri"/>
          <a:ea typeface="Calibri"/>
          <a:cs typeface="Calibri"/>
          <a:sym typeface="Calibri"/>
        </a:defRPr>
      </a:lvl4pPr>
      <a:lvl5pPr algn="ctr" defTabSz="457200">
        <a:defRPr sz="6200">
          <a:latin typeface="Calibri"/>
          <a:ea typeface="Calibri"/>
          <a:cs typeface="Calibri"/>
          <a:sym typeface="Calibri"/>
        </a:defRPr>
      </a:lvl5pPr>
      <a:lvl6pPr algn="ctr" defTabSz="457200">
        <a:defRPr sz="6200">
          <a:latin typeface="Calibri"/>
          <a:ea typeface="Calibri"/>
          <a:cs typeface="Calibri"/>
          <a:sym typeface="Calibri"/>
        </a:defRPr>
      </a:lvl6pPr>
      <a:lvl7pPr algn="ctr" defTabSz="457200">
        <a:defRPr sz="6200">
          <a:latin typeface="Calibri"/>
          <a:ea typeface="Calibri"/>
          <a:cs typeface="Calibri"/>
          <a:sym typeface="Calibri"/>
        </a:defRPr>
      </a:lvl7pPr>
      <a:lvl8pPr algn="ctr" defTabSz="457200">
        <a:defRPr sz="6200">
          <a:latin typeface="Calibri"/>
          <a:ea typeface="Calibri"/>
          <a:cs typeface="Calibri"/>
          <a:sym typeface="Calibri"/>
        </a:defRPr>
      </a:lvl8pPr>
      <a:lvl9pPr algn="ctr" defTabSz="457200">
        <a:defRPr sz="6200">
          <a:latin typeface="Calibri"/>
          <a:ea typeface="Calibri"/>
          <a:cs typeface="Calibri"/>
          <a:sym typeface="Calibri"/>
        </a:defRPr>
      </a:lvl9pPr>
    </p:titleStyle>
    <p:bodyStyle>
      <a:lvl1pPr marL="471487" indent="-471487" defTabSz="457200">
        <a:spcBef>
          <a:spcPts val="700"/>
        </a:spcBef>
        <a:buSzPct val="100000"/>
        <a:buFont typeface="Arial"/>
        <a:buChar char="•"/>
        <a:defRPr sz="4400">
          <a:latin typeface="Calibri"/>
          <a:ea typeface="Calibri"/>
          <a:cs typeface="Calibri"/>
          <a:sym typeface="Calibri"/>
        </a:defRPr>
      </a:lvl1pPr>
      <a:lvl2pPr marL="906235" indent="-449035" defTabSz="457200">
        <a:spcBef>
          <a:spcPts val="700"/>
        </a:spcBef>
        <a:buSzPct val="100000"/>
        <a:buFont typeface="Arial"/>
        <a:buChar char="–"/>
        <a:defRPr sz="4400">
          <a:latin typeface="Calibri"/>
          <a:ea typeface="Calibri"/>
          <a:cs typeface="Calibri"/>
          <a:sym typeface="Calibri"/>
        </a:defRPr>
      </a:lvl2pPr>
      <a:lvl3pPr marL="1333500" indent="-419100" defTabSz="457200">
        <a:spcBef>
          <a:spcPts val="700"/>
        </a:spcBef>
        <a:buSzPct val="100000"/>
        <a:buFont typeface="Arial"/>
        <a:buChar char="•"/>
        <a:defRPr sz="4400">
          <a:latin typeface="Calibri"/>
          <a:ea typeface="Calibri"/>
          <a:cs typeface="Calibri"/>
          <a:sym typeface="Calibri"/>
        </a:defRPr>
      </a:lvl3pPr>
      <a:lvl4pPr marL="1874520" indent="-502920" defTabSz="457200">
        <a:spcBef>
          <a:spcPts val="700"/>
        </a:spcBef>
        <a:buSzPct val="100000"/>
        <a:buFont typeface="Arial"/>
        <a:buChar char="–"/>
        <a:defRPr sz="4400">
          <a:latin typeface="Calibri"/>
          <a:ea typeface="Calibri"/>
          <a:cs typeface="Calibri"/>
          <a:sym typeface="Calibri"/>
        </a:defRPr>
      </a:lvl4pPr>
      <a:lvl5pPr marL="2331720" indent="-502920" defTabSz="457200">
        <a:spcBef>
          <a:spcPts val="700"/>
        </a:spcBef>
        <a:buSzPct val="100000"/>
        <a:buFont typeface="Arial"/>
        <a:buChar char="»"/>
        <a:defRPr sz="4400">
          <a:latin typeface="Calibri"/>
          <a:ea typeface="Calibri"/>
          <a:cs typeface="Calibri"/>
          <a:sym typeface="Calibri"/>
        </a:defRPr>
      </a:lvl5pPr>
      <a:lvl6pPr marL="2788920" indent="-502920" defTabSz="457200">
        <a:spcBef>
          <a:spcPts val="700"/>
        </a:spcBef>
        <a:buSzPct val="100000"/>
        <a:buFont typeface="Arial"/>
        <a:buChar char="•"/>
        <a:defRPr sz="4400">
          <a:latin typeface="Calibri"/>
          <a:ea typeface="Calibri"/>
          <a:cs typeface="Calibri"/>
          <a:sym typeface="Calibri"/>
        </a:defRPr>
      </a:lvl6pPr>
      <a:lvl7pPr marL="3246120" indent="-502920" defTabSz="457200">
        <a:spcBef>
          <a:spcPts val="700"/>
        </a:spcBef>
        <a:buSzPct val="100000"/>
        <a:buFont typeface="Arial"/>
        <a:buChar char="•"/>
        <a:defRPr sz="4400">
          <a:latin typeface="Calibri"/>
          <a:ea typeface="Calibri"/>
          <a:cs typeface="Calibri"/>
          <a:sym typeface="Calibri"/>
        </a:defRPr>
      </a:lvl7pPr>
      <a:lvl8pPr marL="3703320" indent="-502920" defTabSz="457200">
        <a:spcBef>
          <a:spcPts val="700"/>
        </a:spcBef>
        <a:buSzPct val="100000"/>
        <a:buFont typeface="Arial"/>
        <a:buChar char="•"/>
        <a:defRPr sz="4400">
          <a:latin typeface="Calibri"/>
          <a:ea typeface="Calibri"/>
          <a:cs typeface="Calibri"/>
          <a:sym typeface="Calibri"/>
        </a:defRPr>
      </a:lvl8pPr>
      <a:lvl9pPr marL="4160520" indent="-502920" defTabSz="457200">
        <a:spcBef>
          <a:spcPts val="700"/>
        </a:spcBef>
        <a:buSzPct val="100000"/>
        <a:buFont typeface="Arial"/>
        <a:buChar char="•"/>
        <a:defRPr sz="4400">
          <a:latin typeface="Calibri"/>
          <a:ea typeface="Calibri"/>
          <a:cs typeface="Calibri"/>
          <a:sym typeface="Calibri"/>
        </a:defRPr>
      </a:lvl9pPr>
    </p:bodyStyle>
    <p:otherStyle>
      <a:lvl1pPr algn="r" defTabSz="457200">
        <a:defRPr sz="1600">
          <a:solidFill>
            <a:schemeClr val="tx1"/>
          </a:solidFill>
          <a:latin typeface="+mn-lt"/>
          <a:ea typeface="+mn-ea"/>
          <a:cs typeface="+mn-cs"/>
          <a:sym typeface="Calibri"/>
        </a:defRPr>
      </a:lvl1pPr>
      <a:lvl2pPr indent="457200" algn="r" defTabSz="457200">
        <a:defRPr sz="1600">
          <a:solidFill>
            <a:schemeClr val="tx1"/>
          </a:solidFill>
          <a:latin typeface="+mn-lt"/>
          <a:ea typeface="+mn-ea"/>
          <a:cs typeface="+mn-cs"/>
          <a:sym typeface="Calibri"/>
        </a:defRPr>
      </a:lvl2pPr>
      <a:lvl3pPr indent="914400" algn="r" defTabSz="457200">
        <a:defRPr sz="1600">
          <a:solidFill>
            <a:schemeClr val="tx1"/>
          </a:solidFill>
          <a:latin typeface="+mn-lt"/>
          <a:ea typeface="+mn-ea"/>
          <a:cs typeface="+mn-cs"/>
          <a:sym typeface="Calibri"/>
        </a:defRPr>
      </a:lvl3pPr>
      <a:lvl4pPr indent="1371600" algn="r" defTabSz="457200">
        <a:defRPr sz="1600">
          <a:solidFill>
            <a:schemeClr val="tx1"/>
          </a:solidFill>
          <a:latin typeface="+mn-lt"/>
          <a:ea typeface="+mn-ea"/>
          <a:cs typeface="+mn-cs"/>
          <a:sym typeface="Calibri"/>
        </a:defRPr>
      </a:lvl4pPr>
      <a:lvl5pPr indent="1828800" algn="r" defTabSz="457200">
        <a:defRPr sz="1600">
          <a:solidFill>
            <a:schemeClr val="tx1"/>
          </a:solidFill>
          <a:latin typeface="+mn-lt"/>
          <a:ea typeface="+mn-ea"/>
          <a:cs typeface="+mn-cs"/>
          <a:sym typeface="Calibri"/>
        </a:defRPr>
      </a:lvl5pPr>
      <a:lvl6pPr indent="2286000" algn="r" defTabSz="457200">
        <a:defRPr sz="1600">
          <a:solidFill>
            <a:schemeClr val="tx1"/>
          </a:solidFill>
          <a:latin typeface="+mn-lt"/>
          <a:ea typeface="+mn-ea"/>
          <a:cs typeface="+mn-cs"/>
          <a:sym typeface="Calibri"/>
        </a:defRPr>
      </a:lvl6pPr>
      <a:lvl7pPr indent="2743200" algn="r" defTabSz="457200">
        <a:defRPr sz="1600">
          <a:solidFill>
            <a:schemeClr val="tx1"/>
          </a:solidFill>
          <a:latin typeface="+mn-lt"/>
          <a:ea typeface="+mn-ea"/>
          <a:cs typeface="+mn-cs"/>
          <a:sym typeface="Calibri"/>
        </a:defRPr>
      </a:lvl7pPr>
      <a:lvl8pPr indent="3200400" algn="r" defTabSz="457200">
        <a:defRPr sz="1600">
          <a:solidFill>
            <a:schemeClr val="tx1"/>
          </a:solidFill>
          <a:latin typeface="+mn-lt"/>
          <a:ea typeface="+mn-ea"/>
          <a:cs typeface="+mn-cs"/>
          <a:sym typeface="Calibri"/>
        </a:defRPr>
      </a:lvl8pPr>
      <a:lvl9pPr indent="3657600" algn="r" defTabSz="457200">
        <a:defRPr sz="16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hyperlink" Target="http://umbcactivism.wordpress.com/"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70000" y="1638300"/>
            <a:ext cx="10464800" cy="2044700"/>
          </a:xfrm>
        </p:spPr>
        <p:txBody>
          <a:bodyPr/>
          <a:lstStyle/>
          <a:p>
            <a:r>
              <a:rPr lang="en-US" dirty="0" smtClean="0"/>
              <a:t>Digital Literacies</a:t>
            </a:r>
            <a:endParaRPr lang="en-US" dirty="0"/>
          </a:p>
        </p:txBody>
      </p:sp>
      <p:sp>
        <p:nvSpPr>
          <p:cNvPr id="5" name="Text Placeholder 4"/>
          <p:cNvSpPr>
            <a:spLocks noGrp="1"/>
          </p:cNvSpPr>
          <p:nvPr>
            <p:ph type="body" idx="1"/>
          </p:nvPr>
        </p:nvSpPr>
        <p:spPr>
          <a:xfrm>
            <a:off x="1270000" y="4063999"/>
            <a:ext cx="10464800" cy="1574801"/>
          </a:xfrm>
        </p:spPr>
        <p:txBody>
          <a:bodyPr>
            <a:normAutofit lnSpcReduction="10000"/>
          </a:bodyPr>
          <a:lstStyle/>
          <a:p>
            <a:r>
              <a:rPr lang="en-US" dirty="0" smtClean="0"/>
              <a:t>Faculty Learning Community</a:t>
            </a:r>
          </a:p>
          <a:p>
            <a:r>
              <a:rPr lang="en-US" dirty="0" smtClean="0"/>
              <a:t>Spring 2014</a:t>
            </a:r>
          </a:p>
          <a:p>
            <a:pPr rtl="0">
              <a:spcBef>
                <a:spcPts val="1800"/>
              </a:spcBef>
            </a:pPr>
            <a:r>
              <a:rPr lang="en-US" sz="2600" dirty="0">
                <a:solidFill>
                  <a:srgbClr val="000000"/>
                </a:solidFill>
              </a:rPr>
              <a:t>Members: </a:t>
            </a:r>
          </a:p>
          <a:p>
            <a:endParaRPr lang="en-US" dirty="0" smtClean="0"/>
          </a:p>
          <a:p>
            <a:endParaRPr lang="en-US" dirty="0"/>
          </a:p>
        </p:txBody>
      </p:sp>
      <p:sp>
        <p:nvSpPr>
          <p:cNvPr id="6" name="TextBox 5"/>
          <p:cNvSpPr txBox="1"/>
          <p:nvPr/>
        </p:nvSpPr>
        <p:spPr>
          <a:xfrm>
            <a:off x="2224157" y="5805250"/>
            <a:ext cx="4405243" cy="231858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kumimoji="0" lang="en-US" sz="2400" b="0" i="0" u="none" strike="noStrike" cap="none" spc="0" normalizeH="0" baseline="0" dirty="0" smtClean="0">
                <a:ln>
                  <a:noFill/>
                </a:ln>
                <a:solidFill>
                  <a:srgbClr val="000000"/>
                </a:solidFill>
                <a:effectLst/>
                <a:uFillTx/>
                <a:latin typeface="+mn-lt"/>
                <a:ea typeface="+mn-ea"/>
                <a:cs typeface="+mn-cs"/>
                <a:sym typeface="Helvetica Light"/>
              </a:rPr>
              <a:t>Diane Alonso</a:t>
            </a:r>
            <a:r>
              <a:rPr kumimoji="0" lang="en-US" sz="2400" b="0" i="0" u="none" strike="noStrike" cap="none" spc="0" normalizeH="0" dirty="0" smtClean="0">
                <a:ln>
                  <a:noFill/>
                </a:ln>
                <a:solidFill>
                  <a:srgbClr val="000000"/>
                </a:solidFill>
                <a:effectLst/>
                <a:uFillTx/>
                <a:latin typeface="+mn-lt"/>
                <a:ea typeface="+mn-ea"/>
                <a:cs typeface="+mn-cs"/>
                <a:sym typeface="Helvetica Light"/>
              </a:rPr>
              <a:t> (Psychology)</a:t>
            </a:r>
          </a:p>
          <a:p>
            <a:pPr marL="0" marR="0" indent="0" algn="l" defTabSz="584200" rtl="0" fontAlgn="auto" latinLnBrk="1" hangingPunct="0">
              <a:lnSpc>
                <a:spcPct val="100000"/>
              </a:lnSpc>
              <a:spcBef>
                <a:spcPts val="0"/>
              </a:spcBef>
              <a:spcAft>
                <a:spcPts val="0"/>
              </a:spcAft>
              <a:buClrTx/>
              <a:buSzTx/>
              <a:buFontTx/>
              <a:buNone/>
              <a:tabLst/>
            </a:pPr>
            <a:r>
              <a:rPr kumimoji="0" lang="en-US" sz="2400" b="0" i="0" u="none" strike="noStrike" cap="none" spc="0" normalizeH="0" dirty="0" smtClean="0">
                <a:ln>
                  <a:noFill/>
                </a:ln>
                <a:solidFill>
                  <a:srgbClr val="000000"/>
                </a:solidFill>
                <a:effectLst/>
                <a:uFillTx/>
                <a:latin typeface="+mn-lt"/>
                <a:ea typeface="+mn-ea"/>
                <a:cs typeface="+mn-cs"/>
                <a:sym typeface="Helvetica Light"/>
              </a:rPr>
              <a:t>Kate </a:t>
            </a:r>
            <a:r>
              <a:rPr kumimoji="0" lang="en-US" sz="2400" b="0" i="0" u="none" strike="noStrike" cap="none" spc="0" normalizeH="0" dirty="0" err="1" smtClean="0">
                <a:ln>
                  <a:noFill/>
                </a:ln>
                <a:solidFill>
                  <a:srgbClr val="000000"/>
                </a:solidFill>
                <a:effectLst/>
                <a:uFillTx/>
                <a:latin typeface="+mn-lt"/>
                <a:ea typeface="+mn-ea"/>
                <a:cs typeface="+mn-cs"/>
                <a:sym typeface="Helvetica Light"/>
              </a:rPr>
              <a:t>Drabinski</a:t>
            </a:r>
            <a:r>
              <a:rPr kumimoji="0" lang="en-US" sz="2400" b="0" i="0" u="none" strike="noStrike" cap="none" spc="0" normalizeH="0" dirty="0" smtClean="0">
                <a:ln>
                  <a:noFill/>
                </a:ln>
                <a:solidFill>
                  <a:srgbClr val="000000"/>
                </a:solidFill>
                <a:effectLst/>
                <a:uFillTx/>
                <a:latin typeface="+mn-lt"/>
                <a:ea typeface="+mn-ea"/>
                <a:cs typeface="+mn-cs"/>
                <a:sym typeface="Helvetica Light"/>
              </a:rPr>
              <a:t> (GWS)</a:t>
            </a:r>
          </a:p>
          <a:p>
            <a:pPr marL="0" marR="0" indent="0" algn="l" defTabSz="584200" rtl="0" fontAlgn="auto" latinLnBrk="1" hangingPunct="0">
              <a:lnSpc>
                <a:spcPct val="100000"/>
              </a:lnSpc>
              <a:spcBef>
                <a:spcPts val="0"/>
              </a:spcBef>
              <a:spcAft>
                <a:spcPts val="0"/>
              </a:spcAft>
              <a:buClrTx/>
              <a:buSzTx/>
              <a:buFontTx/>
              <a:buNone/>
              <a:tabLst/>
            </a:pPr>
            <a:r>
              <a:rPr kumimoji="0" lang="en-US" sz="2400" b="0" i="0" u="none" strike="noStrike" cap="none" spc="0" normalizeH="0" dirty="0" err="1" smtClean="0">
                <a:ln>
                  <a:noFill/>
                </a:ln>
                <a:solidFill>
                  <a:srgbClr val="000000"/>
                </a:solidFill>
                <a:effectLst/>
                <a:uFillTx/>
                <a:latin typeface="+mn-lt"/>
                <a:ea typeface="+mn-ea"/>
                <a:cs typeface="+mn-cs"/>
                <a:sym typeface="Helvetica Light"/>
              </a:rPr>
              <a:t>Milvia</a:t>
            </a:r>
            <a:r>
              <a:rPr kumimoji="0" lang="en-US" sz="2400" b="0" i="0" u="none" strike="noStrike" cap="none" spc="0" normalizeH="0" dirty="0" smtClean="0">
                <a:ln>
                  <a:noFill/>
                </a:ln>
                <a:solidFill>
                  <a:srgbClr val="000000"/>
                </a:solidFill>
                <a:effectLst/>
                <a:uFillTx/>
                <a:latin typeface="+mn-lt"/>
                <a:ea typeface="+mn-ea"/>
                <a:cs typeface="+mn-cs"/>
                <a:sym typeface="Helvetica Light"/>
              </a:rPr>
              <a:t> Hernandez (MLLI)</a:t>
            </a:r>
          </a:p>
          <a:p>
            <a:pPr marL="0" marR="0" indent="0" algn="l" defTabSz="584200" rtl="0" fontAlgn="auto" latinLnBrk="1" hangingPunct="0">
              <a:lnSpc>
                <a:spcPct val="100000"/>
              </a:lnSpc>
              <a:spcBef>
                <a:spcPts val="0"/>
              </a:spcBef>
              <a:spcAft>
                <a:spcPts val="0"/>
              </a:spcAft>
              <a:buClrTx/>
              <a:buSzTx/>
              <a:buFontTx/>
              <a:buNone/>
              <a:tabLst/>
            </a:pPr>
            <a:r>
              <a:rPr lang="en-US" sz="2400" baseline="0" dirty="0" smtClean="0">
                <a:solidFill>
                  <a:srgbClr val="000000"/>
                </a:solidFill>
              </a:rPr>
              <a:t>Erin</a:t>
            </a:r>
            <a:r>
              <a:rPr lang="en-US" sz="2400" dirty="0" smtClean="0">
                <a:solidFill>
                  <a:srgbClr val="000000"/>
                </a:solidFill>
              </a:rPr>
              <a:t> Hogan (MLLI)</a:t>
            </a:r>
          </a:p>
          <a:p>
            <a:pPr algn="l" rtl="0" latinLnBrk="1" hangingPunct="0"/>
            <a:r>
              <a:rPr lang="en-US" sz="2400" dirty="0">
                <a:solidFill>
                  <a:srgbClr val="000000"/>
                </a:solidFill>
              </a:rPr>
              <a:t>Edward </a:t>
            </a:r>
            <a:r>
              <a:rPr lang="en-US" sz="2400" dirty="0" err="1">
                <a:solidFill>
                  <a:srgbClr val="000000"/>
                </a:solidFill>
              </a:rPr>
              <a:t>Larkey</a:t>
            </a:r>
            <a:r>
              <a:rPr lang="en-US" sz="2400" dirty="0">
                <a:solidFill>
                  <a:srgbClr val="000000"/>
                </a:solidFill>
              </a:rPr>
              <a:t> (MLLI)</a:t>
            </a:r>
          </a:p>
          <a:p>
            <a:pPr marL="0" marR="0" indent="0" algn="l" defTabSz="584200" rtl="0" fontAlgn="auto" latinLnBrk="1" hangingPunct="0">
              <a:lnSpc>
                <a:spcPct val="100000"/>
              </a:lnSpc>
              <a:spcBef>
                <a:spcPts val="0"/>
              </a:spcBef>
              <a:spcAft>
                <a:spcPts val="0"/>
              </a:spcAft>
              <a:buClrTx/>
              <a:buSzTx/>
              <a:buFontTx/>
              <a:buNone/>
              <a:tabLst/>
            </a:pPr>
            <a:endParaRPr lang="en-US" sz="2400" dirty="0" smtClean="0">
              <a:solidFill>
                <a:srgbClr val="000000"/>
              </a:solidFill>
            </a:endParaRPr>
          </a:p>
        </p:txBody>
      </p:sp>
      <p:sp>
        <p:nvSpPr>
          <p:cNvPr id="7" name="TextBox 6"/>
          <p:cNvSpPr txBox="1"/>
          <p:nvPr/>
        </p:nvSpPr>
        <p:spPr>
          <a:xfrm>
            <a:off x="6629400" y="5805250"/>
            <a:ext cx="5359400" cy="21339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rtl="0" latinLnBrk="1" hangingPunct="0"/>
            <a:r>
              <a:rPr lang="en-US" sz="2400" dirty="0" smtClean="0">
                <a:solidFill>
                  <a:srgbClr val="000000"/>
                </a:solidFill>
              </a:rPr>
              <a:t>Ana </a:t>
            </a:r>
            <a:r>
              <a:rPr lang="en-US" sz="2400" dirty="0" err="1" smtClean="0">
                <a:solidFill>
                  <a:srgbClr val="000000"/>
                </a:solidFill>
              </a:rPr>
              <a:t>Oskoz</a:t>
            </a:r>
            <a:r>
              <a:rPr lang="en-US" sz="2400" dirty="0" smtClean="0">
                <a:solidFill>
                  <a:srgbClr val="000000"/>
                </a:solidFill>
              </a:rPr>
              <a:t> (MLLI)</a:t>
            </a:r>
          </a:p>
          <a:p>
            <a:pPr algn="l" rtl="0" latinLnBrk="1" hangingPunct="0"/>
            <a:r>
              <a:rPr lang="en-US" sz="2400" dirty="0" smtClean="0">
                <a:solidFill>
                  <a:srgbClr val="000000"/>
                </a:solidFill>
              </a:rPr>
              <a:t>Donald </a:t>
            </a:r>
            <a:r>
              <a:rPr lang="en-US" sz="2400" dirty="0">
                <a:solidFill>
                  <a:srgbClr val="000000"/>
                </a:solidFill>
              </a:rPr>
              <a:t>Snyder (MCS), </a:t>
            </a:r>
            <a:r>
              <a:rPr lang="en-US" sz="2400" dirty="0" smtClean="0">
                <a:solidFill>
                  <a:srgbClr val="000000"/>
                </a:solidFill>
              </a:rPr>
              <a:t>facilitator</a:t>
            </a:r>
          </a:p>
          <a:p>
            <a:pPr algn="l" rtl="0" latinLnBrk="1" hangingPunct="0"/>
            <a:r>
              <a:rPr lang="en-US" sz="2400" dirty="0" smtClean="0">
                <a:solidFill>
                  <a:srgbClr val="000000"/>
                </a:solidFill>
              </a:rPr>
              <a:t>Mary </a:t>
            </a:r>
            <a:r>
              <a:rPr lang="en-US" sz="2400" dirty="0" err="1" smtClean="0">
                <a:solidFill>
                  <a:srgbClr val="000000"/>
                </a:solidFill>
              </a:rPr>
              <a:t>Tabaa</a:t>
            </a:r>
            <a:r>
              <a:rPr lang="en-US" sz="2400" dirty="0">
                <a:solidFill>
                  <a:srgbClr val="000000"/>
                </a:solidFill>
              </a:rPr>
              <a:t> </a:t>
            </a:r>
            <a:r>
              <a:rPr lang="en-US" sz="2400" dirty="0" smtClean="0">
                <a:solidFill>
                  <a:srgbClr val="000000"/>
                </a:solidFill>
              </a:rPr>
              <a:t>(EDUC)</a:t>
            </a:r>
            <a:endParaRPr lang="en-US" sz="2400" dirty="0">
              <a:solidFill>
                <a:srgbClr val="000000"/>
              </a:solidFill>
            </a:endParaRPr>
          </a:p>
          <a:p>
            <a:pPr algn="l" rtl="0" latinLnBrk="1" hangingPunct="0"/>
            <a:r>
              <a:rPr lang="en-US" sz="2400" dirty="0">
                <a:solidFill>
                  <a:srgbClr val="000000"/>
                </a:solidFill>
              </a:rPr>
              <a:t>Cynthia Wagner (Biology)</a:t>
            </a:r>
          </a:p>
          <a:p>
            <a:pPr marL="0" marR="0" indent="0" algn="l" defTabSz="584200" rtl="0" fontAlgn="auto" latinLnBrk="1"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n-lt"/>
              <a:ea typeface="+mn-ea"/>
              <a:cs typeface="+mn-cs"/>
              <a:sym typeface="Helvetica Light"/>
            </a:endParaRPr>
          </a:p>
        </p:txBody>
      </p:sp>
    </p:spTree>
    <p:extLst>
      <p:ext uri="{BB962C8B-B14F-4D97-AF65-F5344CB8AC3E}">
        <p14:creationId xmlns:p14="http://schemas.microsoft.com/office/powerpoint/2010/main" val="338036949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hape 65"/>
          <p:cNvSpPr>
            <a:spLocks noGrp="1"/>
          </p:cNvSpPr>
          <p:nvPr>
            <p:ph type="title"/>
          </p:nvPr>
        </p:nvSpPr>
        <p:spPr>
          <a:xfrm>
            <a:off x="650239" y="390596"/>
            <a:ext cx="11704322" cy="1625601"/>
          </a:xfrm>
          <a:prstGeom prst="rect">
            <a:avLst/>
          </a:prstGeom>
        </p:spPr>
        <p:txBody>
          <a:bodyPr/>
          <a:lstStyle>
            <a:lvl1pPr>
              <a:defRPr>
                <a:solidFill>
                  <a:srgbClr val="0000FF"/>
                </a:solidFill>
              </a:defRPr>
            </a:lvl1pPr>
          </a:lstStyle>
          <a:p>
            <a:pPr lvl="0">
              <a:defRPr sz="1800">
                <a:solidFill>
                  <a:srgbClr val="000000"/>
                </a:solidFill>
              </a:defRPr>
            </a:pPr>
            <a:r>
              <a:rPr sz="6200">
                <a:solidFill>
                  <a:srgbClr val="0000FF"/>
                </a:solidFill>
              </a:rPr>
              <a:t>SPAN311: Poetic Images Collage</a:t>
            </a:r>
          </a:p>
        </p:txBody>
      </p:sp>
      <p:sp>
        <p:nvSpPr>
          <p:cNvPr id="66" name="Shape 66"/>
          <p:cNvSpPr>
            <a:spLocks noGrp="1"/>
          </p:cNvSpPr>
          <p:nvPr>
            <p:ph type="body" idx="1"/>
          </p:nvPr>
        </p:nvSpPr>
        <p:spPr>
          <a:xfrm>
            <a:off x="650239" y="2016196"/>
            <a:ext cx="11704322" cy="7439511"/>
          </a:xfrm>
          <a:prstGeom prst="rect">
            <a:avLst/>
          </a:prstGeom>
        </p:spPr>
        <p:txBody>
          <a:bodyPr/>
          <a:lstStyle/>
          <a:p>
            <a:pPr marL="0" lvl="0" indent="0">
              <a:buSzTx/>
              <a:buNone/>
              <a:defRPr sz="1800"/>
            </a:pPr>
            <a:endParaRPr sz="4400"/>
          </a:p>
          <a:p>
            <a:pPr lvl="0">
              <a:defRPr sz="1800"/>
            </a:pPr>
            <a:r>
              <a:rPr sz="4400"/>
              <a:t>What: Visualize poetic images</a:t>
            </a:r>
          </a:p>
          <a:p>
            <a:pPr lvl="0">
              <a:defRPr sz="1800"/>
            </a:pPr>
            <a:r>
              <a:rPr sz="4400"/>
              <a:t>How: Google Presentation</a:t>
            </a:r>
          </a:p>
          <a:p>
            <a:pPr lvl="0">
              <a:defRPr sz="1800"/>
            </a:pPr>
            <a:r>
              <a:rPr sz="4400"/>
              <a:t>Objectives: </a:t>
            </a:r>
          </a:p>
          <a:p>
            <a:pPr marL="845003" lvl="1" indent="-387803">
              <a:spcBef>
                <a:spcPts val="600"/>
              </a:spcBef>
              <a:defRPr sz="1800"/>
            </a:pPr>
            <a:r>
              <a:rPr sz="3800"/>
              <a:t>Close reading of poem with dictionary</a:t>
            </a:r>
          </a:p>
          <a:p>
            <a:pPr marL="845003" lvl="1" indent="-387803">
              <a:spcBef>
                <a:spcPts val="600"/>
              </a:spcBef>
              <a:defRPr sz="1800"/>
            </a:pPr>
            <a:r>
              <a:rPr sz="3800"/>
              <a:t>Identify the images, form, tone of the poem </a:t>
            </a:r>
          </a:p>
          <a:p>
            <a:pPr lvl="0">
              <a:defRPr sz="1800"/>
            </a:pPr>
            <a:r>
              <a:rPr sz="4400"/>
              <a:t>Choose the images that best suit the tone of the poem and treat each slide as a stanza</a:t>
            </a:r>
          </a:p>
          <a:p>
            <a:pPr lvl="0">
              <a:defRPr sz="1800"/>
            </a:pPr>
            <a:r>
              <a:rPr sz="4400"/>
              <a:t>Present as a review for the poetry quiz</a:t>
            </a:r>
          </a:p>
        </p:txBody>
      </p:sp>
      <p:sp>
        <p:nvSpPr>
          <p:cNvPr id="67" name="Shape 67"/>
          <p:cNvSpPr/>
          <p:nvPr/>
        </p:nvSpPr>
        <p:spPr>
          <a:xfrm>
            <a:off x="9070212" y="2016196"/>
            <a:ext cx="3284348" cy="2670049"/>
          </a:xfrm>
          <a:prstGeom prst="rect">
            <a:avLst/>
          </a:prstGeom>
          <a:ln w="12700">
            <a:miter lim="400000"/>
          </a:ln>
          <a:extLst>
            <a:ext uri="{C572A759-6A51-4108-AA02-DFA0A04FC94B}">
              <ma14:wrappingTextBoxFlag xmlns:ma14="http://schemas.microsoft.com/office/mac/drawingml/2011/main" xmlns="" val="1"/>
            </a:ext>
          </a:extLst>
        </p:spPr>
        <p:txBody>
          <a:bodyPr lIns="65023" tIns="65023" rIns="65023" bIns="65023">
            <a:spAutoFit/>
          </a:bodyPr>
          <a:lstStyle/>
          <a:p>
            <a:pPr lvl="0" algn="r" defTabSz="457200">
              <a:defRPr sz="1800"/>
            </a:pPr>
            <a:r>
              <a:rPr sz="3400">
                <a:solidFill>
                  <a:srgbClr val="0000FF"/>
                </a:solidFill>
                <a:latin typeface="Calibri"/>
                <a:ea typeface="Calibri"/>
                <a:cs typeface="Calibri"/>
                <a:sym typeface="Calibri"/>
              </a:rPr>
              <a:t>Erin Hogan </a:t>
            </a:r>
            <a:r>
              <a:rPr sz="3400" i="1">
                <a:latin typeface="Calibri"/>
                <a:ea typeface="Calibri"/>
                <a:cs typeface="Calibri"/>
                <a:sym typeface="Calibri"/>
              </a:rPr>
              <a:t>Assistant Professor of Spanish</a:t>
            </a:r>
          </a:p>
          <a:p>
            <a:pPr lvl="0" algn="r" defTabSz="457200">
              <a:defRPr sz="1800"/>
            </a:pPr>
            <a:r>
              <a:rPr sz="3400" i="1">
                <a:latin typeface="Calibri"/>
                <a:ea typeface="Calibri"/>
                <a:cs typeface="Calibri"/>
                <a:sym typeface="Calibri"/>
              </a:rPr>
              <a:t>MLLI</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hape 69"/>
          <p:cNvSpPr>
            <a:spLocks noGrp="1"/>
          </p:cNvSpPr>
          <p:nvPr>
            <p:ph type="title"/>
          </p:nvPr>
        </p:nvSpPr>
        <p:spPr>
          <a:xfrm>
            <a:off x="762000" y="8596709"/>
            <a:ext cx="10689382" cy="588914"/>
          </a:xfrm>
          <a:prstGeom prst="rect">
            <a:avLst/>
          </a:prstGeom>
        </p:spPr>
        <p:txBody>
          <a:bodyPr/>
          <a:lstStyle>
            <a:lvl1pPr defTabSz="233679">
              <a:defRPr sz="3200"/>
            </a:lvl1pPr>
          </a:lstStyle>
          <a:p>
            <a:pPr lvl="0">
              <a:defRPr sz="1800"/>
            </a:pPr>
            <a:r>
              <a:rPr sz="3200"/>
              <a:t>Mary Tabaa</a:t>
            </a:r>
          </a:p>
        </p:txBody>
      </p:sp>
      <p:sp>
        <p:nvSpPr>
          <p:cNvPr id="70" name="Shape 70"/>
          <p:cNvSpPr>
            <a:spLocks noGrp="1"/>
          </p:cNvSpPr>
          <p:nvPr>
            <p:ph type="body" idx="1"/>
          </p:nvPr>
        </p:nvSpPr>
        <p:spPr>
          <a:xfrm>
            <a:off x="1130300" y="685800"/>
            <a:ext cx="11099800" cy="7910909"/>
          </a:xfrm>
          <a:prstGeom prst="rect">
            <a:avLst/>
          </a:prstGeom>
        </p:spPr>
        <p:txBody>
          <a:bodyPr/>
          <a:lstStyle/>
          <a:p>
            <a:pPr marL="625475" lvl="0" indent="-15875" defTabSz="457200">
              <a:spcBef>
                <a:spcPts val="1200"/>
              </a:spcBef>
              <a:buSzTx/>
              <a:buNone/>
              <a:defRPr sz="1800"/>
            </a:pPr>
            <a:r>
              <a:rPr sz="3200" b="1" dirty="0" smtClean="0">
                <a:solidFill>
                  <a:srgbClr val="0170C0"/>
                </a:solidFill>
                <a:latin typeface="Arial"/>
                <a:ea typeface="Arial"/>
                <a:cs typeface="Arial"/>
                <a:sym typeface="Arial"/>
              </a:rPr>
              <a:t>EDUC </a:t>
            </a:r>
            <a:r>
              <a:rPr sz="3200" b="1" dirty="0">
                <a:solidFill>
                  <a:srgbClr val="0170C0"/>
                </a:solidFill>
                <a:latin typeface="Arial"/>
                <a:ea typeface="Arial"/>
                <a:cs typeface="Arial"/>
                <a:sym typeface="Arial"/>
              </a:rPr>
              <a:t>794: Project </a:t>
            </a:r>
            <a:r>
              <a:rPr sz="3200" b="1" dirty="0" smtClean="0">
                <a:solidFill>
                  <a:srgbClr val="0170C0"/>
                </a:solidFill>
                <a:latin typeface="Arial"/>
                <a:ea typeface="Arial"/>
                <a:cs typeface="Arial"/>
                <a:sym typeface="Arial"/>
              </a:rPr>
              <a:t>Seminar</a:t>
            </a:r>
            <a:r>
              <a:rPr lang="en-US" sz="3200" b="1" dirty="0">
                <a:solidFill>
                  <a:srgbClr val="0170C0"/>
                </a:solidFill>
                <a:latin typeface="Arial"/>
                <a:ea typeface="Arial"/>
                <a:cs typeface="Arial"/>
                <a:sym typeface="Arial"/>
              </a:rPr>
              <a:t/>
            </a:r>
            <a:br>
              <a:rPr lang="en-US" sz="3200" b="1" dirty="0">
                <a:solidFill>
                  <a:srgbClr val="0170C0"/>
                </a:solidFill>
                <a:latin typeface="Arial"/>
                <a:ea typeface="Arial"/>
                <a:cs typeface="Arial"/>
                <a:sym typeface="Arial"/>
              </a:rPr>
            </a:br>
            <a:r>
              <a:rPr lang="en-US" sz="3200" b="1" dirty="0" smtClean="0">
                <a:solidFill>
                  <a:srgbClr val="0170C0"/>
                </a:solidFill>
                <a:latin typeface="Arial"/>
                <a:ea typeface="Arial"/>
                <a:cs typeface="Arial"/>
                <a:sym typeface="Arial"/>
              </a:rPr>
              <a:t>(</a:t>
            </a:r>
            <a:r>
              <a:rPr sz="3200" b="1" dirty="0" smtClean="0">
                <a:solidFill>
                  <a:srgbClr val="0170C0"/>
                </a:solidFill>
                <a:latin typeface="Arial"/>
                <a:ea typeface="Arial"/>
                <a:cs typeface="Arial"/>
                <a:sym typeface="Arial"/>
              </a:rPr>
              <a:t>capstone </a:t>
            </a:r>
            <a:r>
              <a:rPr sz="3200" b="1" dirty="0">
                <a:solidFill>
                  <a:srgbClr val="0170C0"/>
                </a:solidFill>
                <a:latin typeface="Arial"/>
                <a:ea typeface="Arial"/>
                <a:cs typeface="Arial"/>
                <a:sym typeface="Arial"/>
              </a:rPr>
              <a:t>course for </a:t>
            </a:r>
            <a:r>
              <a:rPr sz="3200" b="1" dirty="0" smtClean="0">
                <a:solidFill>
                  <a:srgbClr val="0170C0"/>
                </a:solidFill>
                <a:latin typeface="Arial"/>
                <a:ea typeface="Arial"/>
                <a:cs typeface="Arial"/>
                <a:sym typeface="Arial"/>
              </a:rPr>
              <a:t>MA </a:t>
            </a:r>
            <a:r>
              <a:rPr sz="3200" b="1" dirty="0">
                <a:solidFill>
                  <a:srgbClr val="0170C0"/>
                </a:solidFill>
                <a:latin typeface="Arial"/>
                <a:ea typeface="Arial"/>
                <a:cs typeface="Arial"/>
                <a:sym typeface="Arial"/>
              </a:rPr>
              <a:t>TESOL </a:t>
            </a:r>
            <a:r>
              <a:rPr sz="3200" b="1" dirty="0" smtClean="0">
                <a:solidFill>
                  <a:srgbClr val="0170C0"/>
                </a:solidFill>
                <a:latin typeface="Arial"/>
                <a:ea typeface="Arial"/>
                <a:cs typeface="Arial"/>
                <a:sym typeface="Arial"/>
              </a:rPr>
              <a:t>program</a:t>
            </a:r>
            <a:r>
              <a:rPr lang="en-US" sz="3200" b="1" dirty="0" smtClean="0">
                <a:solidFill>
                  <a:srgbClr val="0170C0"/>
                </a:solidFill>
                <a:latin typeface="Arial"/>
                <a:ea typeface="Arial"/>
                <a:cs typeface="Arial"/>
                <a:sym typeface="Arial"/>
              </a:rPr>
              <a:t>)</a:t>
            </a:r>
            <a:endParaRPr b="1" dirty="0">
              <a:solidFill>
                <a:srgbClr val="232323"/>
              </a:solidFill>
              <a:latin typeface="Arial"/>
              <a:ea typeface="Arial"/>
              <a:cs typeface="Arial"/>
              <a:sym typeface="Arial"/>
            </a:endParaRPr>
          </a:p>
          <a:p>
            <a:pPr marL="808038" lvl="0" indent="-198438" defTabSz="457200">
              <a:spcBef>
                <a:spcPts val="1200"/>
              </a:spcBef>
              <a:buSzTx/>
              <a:buNone/>
              <a:defRPr sz="1800"/>
            </a:pPr>
            <a:r>
              <a:rPr b="1" dirty="0">
                <a:solidFill>
                  <a:srgbClr val="0170C0"/>
                </a:solidFill>
                <a:latin typeface="Symbol"/>
                <a:ea typeface="Symbol"/>
                <a:cs typeface="Symbol"/>
                <a:sym typeface="Symbol"/>
              </a:rPr>
              <a:t>·</a:t>
            </a:r>
            <a:r>
              <a:rPr b="1" dirty="0">
                <a:solidFill>
                  <a:srgbClr val="0170C0"/>
                </a:solidFill>
                <a:latin typeface="Times New Roman"/>
                <a:ea typeface="Times New Roman"/>
                <a:cs typeface="Times New Roman"/>
                <a:sym typeface="Times New Roman"/>
              </a:rPr>
              <a:t>  </a:t>
            </a:r>
            <a:r>
              <a:rPr sz="2400" b="1" dirty="0" smtClean="0">
                <a:solidFill>
                  <a:srgbClr val="0170C0"/>
                </a:solidFill>
                <a:latin typeface="Arial"/>
                <a:ea typeface="Arial"/>
                <a:cs typeface="Arial"/>
                <a:sym typeface="Arial"/>
              </a:rPr>
              <a:t>Students </a:t>
            </a:r>
            <a:r>
              <a:rPr sz="2400" b="1" dirty="0">
                <a:solidFill>
                  <a:srgbClr val="0170C0"/>
                </a:solidFill>
                <a:latin typeface="Arial"/>
                <a:ea typeface="Arial"/>
                <a:cs typeface="Arial"/>
                <a:sym typeface="Arial"/>
              </a:rPr>
              <a:t>design and develop </a:t>
            </a:r>
            <a:r>
              <a:rPr sz="2400" b="1" dirty="0" smtClean="0">
                <a:solidFill>
                  <a:srgbClr val="0170C0"/>
                </a:solidFill>
                <a:latin typeface="Arial"/>
                <a:ea typeface="Arial"/>
                <a:cs typeface="Arial"/>
                <a:sym typeface="Arial"/>
              </a:rPr>
              <a:t>instructional plan</a:t>
            </a:r>
            <a:r>
              <a:rPr lang="en-US" sz="2400" b="1" dirty="0" smtClean="0">
                <a:solidFill>
                  <a:srgbClr val="0170C0"/>
                </a:solidFill>
                <a:latin typeface="Arial"/>
                <a:ea typeface="Arial"/>
                <a:cs typeface="Arial"/>
                <a:sym typeface="Arial"/>
              </a:rPr>
              <a:t>s</a:t>
            </a:r>
            <a:r>
              <a:rPr sz="2400" b="1" dirty="0" smtClean="0">
                <a:solidFill>
                  <a:srgbClr val="0170C0"/>
                </a:solidFill>
                <a:latin typeface="Arial"/>
                <a:ea typeface="Arial"/>
                <a:cs typeface="Arial"/>
                <a:sym typeface="Arial"/>
              </a:rPr>
              <a:t> address</a:t>
            </a:r>
            <a:r>
              <a:rPr lang="en-US" sz="2400" b="1" dirty="0" smtClean="0">
                <a:solidFill>
                  <a:srgbClr val="0170C0"/>
                </a:solidFill>
                <a:latin typeface="Arial"/>
                <a:ea typeface="Arial"/>
                <a:cs typeface="Arial"/>
                <a:sym typeface="Arial"/>
              </a:rPr>
              <a:t>ing</a:t>
            </a:r>
            <a:r>
              <a:rPr sz="2400" b="1" dirty="0" smtClean="0">
                <a:solidFill>
                  <a:srgbClr val="0170C0"/>
                </a:solidFill>
                <a:latin typeface="Arial"/>
                <a:ea typeface="Arial"/>
                <a:cs typeface="Arial"/>
                <a:sym typeface="Arial"/>
              </a:rPr>
              <a:t> </a:t>
            </a:r>
            <a:r>
              <a:rPr sz="2400" b="1" dirty="0">
                <a:solidFill>
                  <a:srgbClr val="0170C0"/>
                </a:solidFill>
                <a:latin typeface="Arial"/>
                <a:ea typeface="Arial"/>
                <a:cs typeface="Arial"/>
                <a:sym typeface="Arial"/>
              </a:rPr>
              <a:t>real-life </a:t>
            </a:r>
            <a:r>
              <a:rPr sz="2400" b="1" dirty="0" smtClean="0">
                <a:solidFill>
                  <a:srgbClr val="0170C0"/>
                </a:solidFill>
                <a:latin typeface="Arial"/>
                <a:ea typeface="Arial"/>
                <a:cs typeface="Arial"/>
                <a:sym typeface="Arial"/>
              </a:rPr>
              <a:t>problem</a:t>
            </a:r>
            <a:r>
              <a:rPr lang="en-US" sz="2400" b="1" dirty="0" smtClean="0">
                <a:solidFill>
                  <a:srgbClr val="0170C0"/>
                </a:solidFill>
                <a:latin typeface="Arial"/>
                <a:ea typeface="Arial"/>
                <a:cs typeface="Arial"/>
                <a:sym typeface="Arial"/>
              </a:rPr>
              <a:t>s</a:t>
            </a:r>
            <a:r>
              <a:rPr sz="2400" b="1" dirty="0" smtClean="0">
                <a:solidFill>
                  <a:srgbClr val="0170C0"/>
                </a:solidFill>
                <a:latin typeface="Arial"/>
                <a:ea typeface="Arial"/>
                <a:cs typeface="Arial"/>
                <a:sym typeface="Arial"/>
              </a:rPr>
              <a:t> </a:t>
            </a:r>
            <a:r>
              <a:rPr sz="2400" b="1" dirty="0">
                <a:solidFill>
                  <a:srgbClr val="0170C0"/>
                </a:solidFill>
                <a:latin typeface="Arial"/>
                <a:ea typeface="Arial"/>
                <a:cs typeface="Arial"/>
                <a:sym typeface="Arial"/>
              </a:rPr>
              <a:t>related to TESOL.</a:t>
            </a:r>
            <a:endParaRPr sz="2400" b="1" dirty="0">
              <a:solidFill>
                <a:srgbClr val="232323"/>
              </a:solidFill>
              <a:latin typeface="Arial"/>
              <a:ea typeface="Arial"/>
              <a:cs typeface="Arial"/>
              <a:sym typeface="Arial"/>
            </a:endParaRPr>
          </a:p>
          <a:p>
            <a:pPr marL="609600" lvl="0" indent="0" defTabSz="457200">
              <a:spcBef>
                <a:spcPts val="1200"/>
              </a:spcBef>
              <a:buSzTx/>
              <a:buNone/>
              <a:defRPr sz="1800"/>
            </a:pPr>
            <a:r>
              <a:rPr sz="2400" b="1" dirty="0">
                <a:solidFill>
                  <a:srgbClr val="0170C0"/>
                </a:solidFill>
                <a:latin typeface="Symbol"/>
                <a:ea typeface="Symbol"/>
                <a:cs typeface="Symbol"/>
                <a:sym typeface="Symbol"/>
              </a:rPr>
              <a:t>·</a:t>
            </a:r>
            <a:r>
              <a:rPr sz="2400" b="1" dirty="0">
                <a:solidFill>
                  <a:srgbClr val="0170C0"/>
                </a:solidFill>
                <a:latin typeface="Times New Roman"/>
                <a:ea typeface="Times New Roman"/>
                <a:cs typeface="Times New Roman"/>
                <a:sym typeface="Times New Roman"/>
              </a:rPr>
              <a:t>  </a:t>
            </a:r>
            <a:r>
              <a:rPr lang="en-US" sz="2400" b="1" dirty="0" smtClean="0">
                <a:solidFill>
                  <a:srgbClr val="0170C0"/>
                </a:solidFill>
                <a:latin typeface="Arial"/>
                <a:ea typeface="Arial"/>
                <a:cs typeface="Arial"/>
                <a:sym typeface="Arial"/>
              </a:rPr>
              <a:t>In</a:t>
            </a:r>
            <a:r>
              <a:rPr sz="2400" b="1" dirty="0" smtClean="0">
                <a:solidFill>
                  <a:srgbClr val="0170C0"/>
                </a:solidFill>
                <a:latin typeface="Arial"/>
                <a:ea typeface="Arial"/>
                <a:cs typeface="Arial"/>
                <a:sym typeface="Arial"/>
              </a:rPr>
              <a:t> online </a:t>
            </a:r>
            <a:r>
              <a:rPr sz="2400" b="1" dirty="0">
                <a:solidFill>
                  <a:srgbClr val="0170C0"/>
                </a:solidFill>
                <a:latin typeface="Arial"/>
                <a:ea typeface="Arial"/>
                <a:cs typeface="Arial"/>
                <a:sym typeface="Arial"/>
              </a:rPr>
              <a:t>section, students </a:t>
            </a:r>
            <a:r>
              <a:rPr sz="2400" b="1" dirty="0" smtClean="0">
                <a:solidFill>
                  <a:srgbClr val="0170C0"/>
                </a:solidFill>
                <a:latin typeface="Arial"/>
                <a:ea typeface="Arial"/>
                <a:cs typeface="Arial"/>
                <a:sym typeface="Arial"/>
              </a:rPr>
              <a:t>present </a:t>
            </a:r>
            <a:r>
              <a:rPr sz="2400" b="1" dirty="0">
                <a:solidFill>
                  <a:srgbClr val="0170C0"/>
                </a:solidFill>
                <a:latin typeface="Arial"/>
                <a:ea typeface="Arial"/>
                <a:cs typeface="Arial"/>
                <a:sym typeface="Arial"/>
              </a:rPr>
              <a:t>their projects via at least two of the following tools/media.</a:t>
            </a:r>
            <a:endParaRPr sz="2400" b="1" dirty="0">
              <a:solidFill>
                <a:srgbClr val="232323"/>
              </a:solidFill>
              <a:latin typeface="Arial"/>
              <a:ea typeface="Arial"/>
              <a:cs typeface="Arial"/>
              <a:sym typeface="Arial"/>
            </a:endParaRPr>
          </a:p>
          <a:p>
            <a:pPr marL="1371600" lvl="0" indent="-152400" defTabSz="457200">
              <a:spcBef>
                <a:spcPts val="600"/>
              </a:spcBef>
              <a:buSzTx/>
              <a:buNone/>
              <a:defRPr sz="1800"/>
            </a:pPr>
            <a:r>
              <a:rPr sz="2400" b="1" dirty="0">
                <a:solidFill>
                  <a:srgbClr val="0170C0"/>
                </a:solidFill>
                <a:latin typeface="Courier New"/>
                <a:ea typeface="Courier New"/>
                <a:cs typeface="Courier New"/>
                <a:sym typeface="Courier New"/>
              </a:rPr>
              <a:t>o</a:t>
            </a:r>
            <a:r>
              <a:rPr sz="2400" b="1" dirty="0">
                <a:solidFill>
                  <a:srgbClr val="0170C0"/>
                </a:solidFill>
                <a:latin typeface="Times New Roman"/>
                <a:ea typeface="Times New Roman"/>
                <a:cs typeface="Times New Roman"/>
                <a:sym typeface="Times New Roman"/>
              </a:rPr>
              <a:t>   </a:t>
            </a:r>
            <a:r>
              <a:rPr sz="2400" b="1" dirty="0">
                <a:solidFill>
                  <a:srgbClr val="0170C0"/>
                </a:solidFill>
                <a:latin typeface="Arial"/>
                <a:ea typeface="Arial"/>
                <a:cs typeface="Arial"/>
                <a:sym typeface="Arial"/>
              </a:rPr>
              <a:t>presentation software</a:t>
            </a:r>
            <a:endParaRPr sz="2400" b="1" dirty="0">
              <a:solidFill>
                <a:srgbClr val="232323"/>
              </a:solidFill>
              <a:latin typeface="Arial"/>
              <a:ea typeface="Arial"/>
              <a:cs typeface="Arial"/>
              <a:sym typeface="Arial"/>
            </a:endParaRPr>
          </a:p>
          <a:p>
            <a:pPr marL="1371600" lvl="0" indent="-152400" defTabSz="457200">
              <a:spcBef>
                <a:spcPts val="600"/>
              </a:spcBef>
              <a:buSzTx/>
              <a:buNone/>
              <a:defRPr sz="1800"/>
            </a:pPr>
            <a:r>
              <a:rPr sz="2400" b="1" dirty="0">
                <a:solidFill>
                  <a:srgbClr val="0170C0"/>
                </a:solidFill>
                <a:latin typeface="Courier New"/>
                <a:ea typeface="Courier New"/>
                <a:cs typeface="Courier New"/>
                <a:sym typeface="Courier New"/>
              </a:rPr>
              <a:t>o</a:t>
            </a:r>
            <a:r>
              <a:rPr sz="2400" b="1" dirty="0">
                <a:solidFill>
                  <a:srgbClr val="0170C0"/>
                </a:solidFill>
                <a:latin typeface="Times New Roman"/>
                <a:ea typeface="Times New Roman"/>
                <a:cs typeface="Times New Roman"/>
                <a:sym typeface="Times New Roman"/>
              </a:rPr>
              <a:t>   </a:t>
            </a:r>
            <a:r>
              <a:rPr sz="2400" b="1" dirty="0">
                <a:solidFill>
                  <a:srgbClr val="0170C0"/>
                </a:solidFill>
                <a:latin typeface="Arial"/>
                <a:ea typeface="Arial"/>
                <a:cs typeface="Arial"/>
                <a:sym typeface="Arial"/>
              </a:rPr>
              <a:t>screencast</a:t>
            </a:r>
            <a:endParaRPr sz="2400" b="1" dirty="0">
              <a:solidFill>
                <a:srgbClr val="232323"/>
              </a:solidFill>
              <a:latin typeface="Arial"/>
              <a:ea typeface="Arial"/>
              <a:cs typeface="Arial"/>
              <a:sym typeface="Arial"/>
            </a:endParaRPr>
          </a:p>
          <a:p>
            <a:pPr marL="1371600" lvl="0" indent="-152400" defTabSz="457200">
              <a:spcBef>
                <a:spcPts val="600"/>
              </a:spcBef>
              <a:buSzTx/>
              <a:buNone/>
              <a:defRPr sz="1800"/>
            </a:pPr>
            <a:r>
              <a:rPr sz="2400" b="1" dirty="0">
                <a:solidFill>
                  <a:srgbClr val="0170C0"/>
                </a:solidFill>
                <a:latin typeface="Courier New"/>
                <a:ea typeface="Courier New"/>
                <a:cs typeface="Courier New"/>
                <a:sym typeface="Courier New"/>
              </a:rPr>
              <a:t>o</a:t>
            </a:r>
            <a:r>
              <a:rPr sz="2400" b="1" dirty="0">
                <a:solidFill>
                  <a:srgbClr val="0170C0"/>
                </a:solidFill>
                <a:latin typeface="Times New Roman"/>
                <a:ea typeface="Times New Roman"/>
                <a:cs typeface="Times New Roman"/>
                <a:sym typeface="Times New Roman"/>
              </a:rPr>
              <a:t>   </a:t>
            </a:r>
            <a:r>
              <a:rPr sz="2400" b="1" dirty="0">
                <a:solidFill>
                  <a:srgbClr val="0170C0"/>
                </a:solidFill>
                <a:latin typeface="Arial"/>
                <a:ea typeface="Arial"/>
                <a:cs typeface="Arial"/>
                <a:sym typeface="Arial"/>
              </a:rPr>
              <a:t>video</a:t>
            </a:r>
            <a:endParaRPr sz="2400" b="1" dirty="0">
              <a:solidFill>
                <a:srgbClr val="232323"/>
              </a:solidFill>
              <a:latin typeface="Arial"/>
              <a:ea typeface="Arial"/>
              <a:cs typeface="Arial"/>
              <a:sym typeface="Arial"/>
            </a:endParaRPr>
          </a:p>
          <a:p>
            <a:pPr marL="1371600" lvl="0" indent="-152400" defTabSz="457200">
              <a:spcBef>
                <a:spcPts val="600"/>
              </a:spcBef>
              <a:buSzTx/>
              <a:buNone/>
              <a:defRPr sz="1800"/>
            </a:pPr>
            <a:r>
              <a:rPr sz="2400" b="1" dirty="0">
                <a:solidFill>
                  <a:srgbClr val="0170C0"/>
                </a:solidFill>
                <a:latin typeface="Courier New"/>
                <a:ea typeface="Courier New"/>
                <a:cs typeface="Courier New"/>
                <a:sym typeface="Courier New"/>
              </a:rPr>
              <a:t>o</a:t>
            </a:r>
            <a:r>
              <a:rPr sz="2400" b="1" dirty="0">
                <a:solidFill>
                  <a:srgbClr val="0170C0"/>
                </a:solidFill>
                <a:latin typeface="Times New Roman"/>
                <a:ea typeface="Times New Roman"/>
                <a:cs typeface="Times New Roman"/>
                <a:sym typeface="Times New Roman"/>
              </a:rPr>
              <a:t>   </a:t>
            </a:r>
            <a:r>
              <a:rPr sz="2400" b="1" dirty="0">
                <a:solidFill>
                  <a:srgbClr val="0170C0"/>
                </a:solidFill>
                <a:latin typeface="Arial"/>
                <a:ea typeface="Arial"/>
                <a:cs typeface="Arial"/>
                <a:sym typeface="Arial"/>
              </a:rPr>
              <a:t>website</a:t>
            </a:r>
            <a:endParaRPr sz="2400" b="1" dirty="0">
              <a:solidFill>
                <a:srgbClr val="232323"/>
              </a:solidFill>
              <a:latin typeface="Arial"/>
              <a:ea typeface="Arial"/>
              <a:cs typeface="Arial"/>
              <a:sym typeface="Arial"/>
            </a:endParaRPr>
          </a:p>
          <a:p>
            <a:pPr marL="1371600" lvl="0" indent="-152400" defTabSz="457200">
              <a:spcBef>
                <a:spcPts val="600"/>
              </a:spcBef>
              <a:buSzTx/>
              <a:buNone/>
              <a:defRPr sz="1800"/>
            </a:pPr>
            <a:r>
              <a:rPr sz="2400" b="1" dirty="0">
                <a:solidFill>
                  <a:srgbClr val="0170C0"/>
                </a:solidFill>
                <a:latin typeface="Courier New"/>
                <a:ea typeface="Courier New"/>
                <a:cs typeface="Courier New"/>
                <a:sym typeface="Courier New"/>
              </a:rPr>
              <a:t>o</a:t>
            </a:r>
            <a:r>
              <a:rPr sz="2400" b="1" dirty="0">
                <a:solidFill>
                  <a:srgbClr val="0170C0"/>
                </a:solidFill>
                <a:latin typeface="Times New Roman"/>
                <a:ea typeface="Times New Roman"/>
                <a:cs typeface="Times New Roman"/>
                <a:sym typeface="Times New Roman"/>
              </a:rPr>
              <a:t>   </a:t>
            </a:r>
            <a:r>
              <a:rPr sz="2400" b="1" dirty="0">
                <a:solidFill>
                  <a:srgbClr val="0170C0"/>
                </a:solidFill>
                <a:latin typeface="Arial"/>
                <a:ea typeface="Arial"/>
                <a:cs typeface="Arial"/>
                <a:sym typeface="Arial"/>
              </a:rPr>
              <a:t>videoconferencing</a:t>
            </a:r>
            <a:endParaRPr sz="2400" b="1" dirty="0">
              <a:solidFill>
                <a:srgbClr val="232323"/>
              </a:solidFill>
              <a:latin typeface="Arial"/>
              <a:ea typeface="Arial"/>
              <a:cs typeface="Arial"/>
              <a:sym typeface="Arial"/>
            </a:endParaRPr>
          </a:p>
          <a:p>
            <a:pPr marL="1371600" lvl="0" indent="-152400" defTabSz="457200">
              <a:spcBef>
                <a:spcPts val="600"/>
              </a:spcBef>
              <a:buSzTx/>
              <a:buNone/>
              <a:defRPr sz="1800"/>
            </a:pPr>
            <a:r>
              <a:rPr sz="2400" b="1" dirty="0">
                <a:solidFill>
                  <a:srgbClr val="0170C0"/>
                </a:solidFill>
                <a:latin typeface="Courier New"/>
                <a:ea typeface="Courier New"/>
                <a:cs typeface="Courier New"/>
                <a:sym typeface="Courier New"/>
              </a:rPr>
              <a:t>o</a:t>
            </a:r>
            <a:r>
              <a:rPr sz="2400" b="1" dirty="0">
                <a:solidFill>
                  <a:srgbClr val="0170C0"/>
                </a:solidFill>
                <a:latin typeface="Times New Roman"/>
                <a:ea typeface="Times New Roman"/>
                <a:cs typeface="Times New Roman"/>
                <a:sym typeface="Times New Roman"/>
              </a:rPr>
              <a:t>   </a:t>
            </a:r>
            <a:r>
              <a:rPr sz="2400" b="1" dirty="0">
                <a:solidFill>
                  <a:srgbClr val="0170C0"/>
                </a:solidFill>
                <a:latin typeface="Arial"/>
                <a:ea typeface="Arial"/>
                <a:cs typeface="Arial"/>
                <a:sym typeface="Arial"/>
              </a:rPr>
              <a:t>other tool/medium approved by the instructor</a:t>
            </a:r>
            <a:endParaRPr sz="2400" b="1" dirty="0">
              <a:solidFill>
                <a:srgbClr val="232323"/>
              </a:solidFill>
              <a:latin typeface="Arial"/>
              <a:ea typeface="Arial"/>
              <a:cs typeface="Arial"/>
              <a:sym typeface="Arial"/>
            </a:endParaRPr>
          </a:p>
          <a:p>
            <a:pPr marL="609600" lvl="0" indent="0" defTabSz="457200">
              <a:spcBef>
                <a:spcPts val="1200"/>
              </a:spcBef>
              <a:buSzTx/>
              <a:buNone/>
              <a:defRPr sz="1800"/>
            </a:pPr>
            <a:r>
              <a:rPr sz="2400" b="1" dirty="0">
                <a:solidFill>
                  <a:srgbClr val="0170C0"/>
                </a:solidFill>
                <a:latin typeface="Symbol"/>
                <a:ea typeface="Symbol"/>
                <a:cs typeface="Symbol"/>
                <a:sym typeface="Symbol"/>
              </a:rPr>
              <a:t>·</a:t>
            </a:r>
            <a:r>
              <a:rPr sz="2400" b="1" dirty="0">
                <a:solidFill>
                  <a:srgbClr val="0170C0"/>
                </a:solidFill>
                <a:latin typeface="Times New Roman"/>
                <a:ea typeface="Times New Roman"/>
                <a:cs typeface="Times New Roman"/>
                <a:sym typeface="Times New Roman"/>
              </a:rPr>
              <a:t> </a:t>
            </a:r>
            <a:r>
              <a:rPr lang="en-US" sz="2400" b="1" dirty="0">
                <a:solidFill>
                  <a:srgbClr val="0170C0"/>
                </a:solidFill>
                <a:latin typeface="Times New Roman"/>
                <a:ea typeface="Times New Roman"/>
                <a:cs typeface="Times New Roman"/>
                <a:sym typeface="Times New Roman"/>
              </a:rPr>
              <a:t> </a:t>
            </a:r>
            <a:r>
              <a:rPr lang="en-US" sz="2400" b="1" dirty="0" smtClean="0">
                <a:solidFill>
                  <a:srgbClr val="0170C0"/>
                </a:solidFill>
                <a:latin typeface="Times New Roman"/>
                <a:ea typeface="Times New Roman"/>
                <a:cs typeface="Times New Roman"/>
                <a:sym typeface="Times New Roman"/>
              </a:rPr>
              <a:t>S</a:t>
            </a:r>
            <a:r>
              <a:rPr sz="2400" b="1" dirty="0" smtClean="0">
                <a:solidFill>
                  <a:srgbClr val="0170C0"/>
                </a:solidFill>
                <a:latin typeface="Arial"/>
                <a:ea typeface="Arial"/>
                <a:cs typeface="Arial"/>
                <a:sym typeface="Arial"/>
              </a:rPr>
              <a:t>tudents select </a:t>
            </a:r>
            <a:r>
              <a:rPr sz="2400" b="1" dirty="0">
                <a:solidFill>
                  <a:srgbClr val="0170C0"/>
                </a:solidFill>
                <a:latin typeface="Arial"/>
                <a:ea typeface="Arial"/>
                <a:cs typeface="Arial"/>
                <a:sym typeface="Arial"/>
              </a:rPr>
              <a:t>presentation methods </a:t>
            </a:r>
            <a:r>
              <a:rPr sz="2400" b="1" dirty="0" smtClean="0">
                <a:solidFill>
                  <a:srgbClr val="0170C0"/>
                </a:solidFill>
                <a:latin typeface="Arial"/>
                <a:ea typeface="Arial"/>
                <a:cs typeface="Arial"/>
                <a:sym typeface="Arial"/>
              </a:rPr>
              <a:t>for type </a:t>
            </a:r>
            <a:r>
              <a:rPr sz="2400" b="1" dirty="0">
                <a:solidFill>
                  <a:srgbClr val="0170C0"/>
                </a:solidFill>
                <a:latin typeface="Arial"/>
                <a:ea typeface="Arial"/>
                <a:cs typeface="Arial"/>
                <a:sym typeface="Arial"/>
              </a:rPr>
              <a:t>of instruction/training, content, and </a:t>
            </a:r>
            <a:r>
              <a:rPr sz="2400" b="1" dirty="0" smtClean="0">
                <a:solidFill>
                  <a:srgbClr val="0170C0"/>
                </a:solidFill>
                <a:latin typeface="Arial"/>
                <a:ea typeface="Arial"/>
                <a:cs typeface="Arial"/>
                <a:sym typeface="Arial"/>
              </a:rPr>
              <a:t>audience</a:t>
            </a:r>
            <a:r>
              <a:rPr sz="2400" b="1" dirty="0">
                <a:solidFill>
                  <a:srgbClr val="0170C0"/>
                </a:solidFill>
                <a:latin typeface="Arial"/>
                <a:ea typeface="Arial"/>
                <a:cs typeface="Arial"/>
                <a:sym typeface="Arial"/>
              </a:rPr>
              <a:t>.</a:t>
            </a:r>
            <a:endParaRPr sz="2400" b="1" dirty="0">
              <a:solidFill>
                <a:srgbClr val="232323"/>
              </a:solidFill>
              <a:latin typeface="Arial"/>
              <a:ea typeface="Arial"/>
              <a:cs typeface="Arial"/>
              <a:sym typeface="Arial"/>
            </a:endParaRPr>
          </a:p>
          <a:p>
            <a:pPr marL="609600" lvl="0" indent="0" defTabSz="457200">
              <a:spcBef>
                <a:spcPts val="1200"/>
              </a:spcBef>
              <a:buSzTx/>
              <a:buNone/>
              <a:defRPr sz="1800"/>
            </a:pPr>
            <a:r>
              <a:rPr sz="2400" b="1" dirty="0" smtClean="0">
                <a:solidFill>
                  <a:srgbClr val="0170C0"/>
                </a:solidFill>
                <a:latin typeface="Symbol"/>
                <a:ea typeface="Symbol"/>
                <a:cs typeface="Symbol"/>
                <a:sym typeface="Symbol"/>
              </a:rPr>
              <a:t>·</a:t>
            </a:r>
            <a:r>
              <a:rPr sz="2400" b="1" dirty="0">
                <a:solidFill>
                  <a:srgbClr val="0170C0"/>
                </a:solidFill>
                <a:latin typeface="Times New Roman"/>
                <a:ea typeface="Times New Roman"/>
                <a:cs typeface="Times New Roman"/>
                <a:sym typeface="Times New Roman"/>
              </a:rPr>
              <a:t>   </a:t>
            </a:r>
            <a:r>
              <a:rPr lang="en-US" sz="2400" b="1" dirty="0" smtClean="0">
                <a:solidFill>
                  <a:srgbClr val="0170C0"/>
                </a:solidFill>
                <a:latin typeface="Times New Roman"/>
                <a:ea typeface="Times New Roman"/>
                <a:cs typeface="Times New Roman"/>
                <a:sym typeface="Times New Roman"/>
              </a:rPr>
              <a:t>S</a:t>
            </a:r>
            <a:r>
              <a:rPr sz="2400" b="1" dirty="0" smtClean="0">
                <a:solidFill>
                  <a:srgbClr val="0170C0"/>
                </a:solidFill>
                <a:latin typeface="Arial"/>
                <a:ea typeface="Arial"/>
                <a:cs typeface="Arial"/>
                <a:sym typeface="Arial"/>
              </a:rPr>
              <a:t>tudents </a:t>
            </a:r>
            <a:r>
              <a:rPr sz="2400" b="1" dirty="0">
                <a:solidFill>
                  <a:srgbClr val="0170C0"/>
                </a:solidFill>
                <a:latin typeface="Arial"/>
                <a:ea typeface="Arial"/>
                <a:cs typeface="Arial"/>
                <a:sym typeface="Arial"/>
              </a:rPr>
              <a:t>will </a:t>
            </a:r>
            <a:r>
              <a:rPr sz="2400" b="1" dirty="0" smtClean="0">
                <a:solidFill>
                  <a:srgbClr val="0170C0"/>
                </a:solidFill>
                <a:latin typeface="Arial"/>
                <a:ea typeface="Arial"/>
                <a:cs typeface="Arial"/>
                <a:sym typeface="Arial"/>
              </a:rPr>
              <a:t>use presentations </a:t>
            </a:r>
            <a:r>
              <a:rPr sz="2400" b="1" dirty="0">
                <a:solidFill>
                  <a:srgbClr val="0170C0"/>
                </a:solidFill>
                <a:latin typeface="Arial"/>
                <a:ea typeface="Arial"/>
                <a:cs typeface="Arial"/>
                <a:sym typeface="Arial"/>
              </a:rPr>
              <a:t>outside of </a:t>
            </a:r>
            <a:r>
              <a:rPr sz="2400" b="1" dirty="0" smtClean="0">
                <a:solidFill>
                  <a:srgbClr val="0170C0"/>
                </a:solidFill>
                <a:latin typeface="Arial"/>
                <a:ea typeface="Arial"/>
                <a:cs typeface="Arial"/>
                <a:sym typeface="Arial"/>
              </a:rPr>
              <a:t>course </a:t>
            </a:r>
            <a:r>
              <a:rPr sz="2400" b="1" dirty="0">
                <a:solidFill>
                  <a:srgbClr val="0170C0"/>
                </a:solidFill>
                <a:latin typeface="Arial"/>
                <a:ea typeface="Arial"/>
                <a:cs typeface="Arial"/>
                <a:sym typeface="Arial"/>
              </a:rPr>
              <a:t>to promote </a:t>
            </a:r>
            <a:r>
              <a:rPr sz="2400" b="1" dirty="0" smtClean="0">
                <a:solidFill>
                  <a:srgbClr val="0170C0"/>
                </a:solidFill>
                <a:latin typeface="Arial"/>
                <a:ea typeface="Arial"/>
                <a:cs typeface="Arial"/>
                <a:sym typeface="Arial"/>
              </a:rPr>
              <a:t>the</a:t>
            </a:r>
            <a:r>
              <a:rPr lang="en-US" sz="2400" b="1" dirty="0" smtClean="0">
                <a:solidFill>
                  <a:srgbClr val="0170C0"/>
                </a:solidFill>
                <a:latin typeface="Arial"/>
                <a:ea typeface="Arial"/>
                <a:cs typeface="Arial"/>
                <a:sym typeface="Arial"/>
              </a:rPr>
              <a:t>ir</a:t>
            </a:r>
            <a:r>
              <a:rPr sz="2400" b="1" dirty="0" smtClean="0">
                <a:solidFill>
                  <a:srgbClr val="0170C0"/>
                </a:solidFill>
                <a:latin typeface="Arial"/>
                <a:ea typeface="Arial"/>
                <a:cs typeface="Arial"/>
                <a:sym typeface="Arial"/>
              </a:rPr>
              <a:t> projects</a:t>
            </a:r>
            <a:r>
              <a:rPr lang="en-US" sz="2400" b="1" dirty="0" smtClean="0">
                <a:solidFill>
                  <a:srgbClr val="0170C0"/>
                </a:solidFill>
                <a:latin typeface="Arial"/>
                <a:ea typeface="Arial"/>
                <a:cs typeface="Arial"/>
                <a:sym typeface="Arial"/>
              </a:rPr>
              <a:t>.</a:t>
            </a:r>
            <a:endParaRPr sz="2400" b="1" dirty="0">
              <a:solidFill>
                <a:srgbClr val="0170C0"/>
              </a:solidFill>
              <a:latin typeface="Arial"/>
              <a:ea typeface="Arial"/>
              <a:cs typeface="Arial"/>
              <a:sym typeface="Arial"/>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hape 72"/>
          <p:cNvSpPr>
            <a:spLocks noGrp="1"/>
          </p:cNvSpPr>
          <p:nvPr>
            <p:ph type="title"/>
          </p:nvPr>
        </p:nvSpPr>
        <p:spPr>
          <a:xfrm>
            <a:off x="650239" y="390596"/>
            <a:ext cx="11704322" cy="1625601"/>
          </a:xfrm>
          <a:prstGeom prst="rect">
            <a:avLst/>
          </a:prstGeom>
        </p:spPr>
        <p:txBody>
          <a:bodyPr>
            <a:normAutofit fontScale="90000"/>
          </a:bodyPr>
          <a:lstStyle/>
          <a:p>
            <a:pPr lvl="0" defTabSz="425195">
              <a:defRPr sz="1800"/>
            </a:pPr>
            <a:r>
              <a:rPr sz="5022"/>
              <a:t>Larkey: German 319 </a:t>
            </a:r>
          </a:p>
          <a:p>
            <a:pPr lvl="0" defTabSz="425195">
              <a:defRPr sz="1800"/>
            </a:pPr>
            <a:r>
              <a:rPr sz="5022"/>
              <a:t>German Translation: Subtitling Exercise</a:t>
            </a:r>
          </a:p>
        </p:txBody>
      </p:sp>
      <p:sp>
        <p:nvSpPr>
          <p:cNvPr id="73" name="Shape 73"/>
          <p:cNvSpPr>
            <a:spLocks noGrp="1"/>
          </p:cNvSpPr>
          <p:nvPr>
            <p:ph type="body" idx="1"/>
          </p:nvPr>
        </p:nvSpPr>
        <p:spPr>
          <a:xfrm>
            <a:off x="650239" y="2275840"/>
            <a:ext cx="5743788" cy="6436926"/>
          </a:xfrm>
          <a:prstGeom prst="rect">
            <a:avLst/>
          </a:prstGeom>
        </p:spPr>
        <p:txBody>
          <a:bodyPr/>
          <a:lstStyle/>
          <a:p>
            <a:pPr lvl="0">
              <a:lnSpc>
                <a:spcPct val="90000"/>
              </a:lnSpc>
              <a:defRPr sz="1800"/>
            </a:pPr>
            <a:r>
              <a:rPr sz="3800"/>
              <a:t>Subtitling a 5-Minute Segment of the German TV Series “Stromberg”</a:t>
            </a:r>
          </a:p>
          <a:p>
            <a:pPr lvl="0">
              <a:lnSpc>
                <a:spcPct val="90000"/>
              </a:lnSpc>
              <a:defRPr sz="1800"/>
            </a:pPr>
            <a:r>
              <a:rPr sz="3800"/>
              <a:t>An adaptation of the UK TV Series “The Office”</a:t>
            </a:r>
          </a:p>
          <a:p>
            <a:pPr lvl="0">
              <a:lnSpc>
                <a:spcPct val="90000"/>
              </a:lnSpc>
              <a:defRPr sz="1800"/>
            </a:pPr>
            <a:r>
              <a:rPr sz="3800"/>
              <a:t>Translate into English</a:t>
            </a:r>
          </a:p>
          <a:p>
            <a:pPr lvl="0">
              <a:lnSpc>
                <a:spcPct val="90000"/>
              </a:lnSpc>
              <a:defRPr sz="1800"/>
            </a:pPr>
            <a:r>
              <a:rPr sz="3800"/>
              <a:t>Placement of subtitle in frame</a:t>
            </a:r>
          </a:p>
          <a:p>
            <a:pPr lvl="0">
              <a:lnSpc>
                <a:spcPct val="90000"/>
              </a:lnSpc>
              <a:defRPr sz="1800"/>
            </a:pPr>
            <a:r>
              <a:rPr sz="3800"/>
              <a:t>Correct color and length of subtitle</a:t>
            </a:r>
          </a:p>
        </p:txBody>
      </p:sp>
      <p:pic>
        <p:nvPicPr>
          <p:cNvPr id="74" name="image1.png" descr="StrombergDemoSubtitlingPPT.pct"/>
          <p:cNvPicPr/>
          <p:nvPr/>
        </p:nvPicPr>
        <p:blipFill>
          <a:blip r:embed="rId2">
            <a:extLst/>
          </a:blip>
          <a:srcRect l="16538" r="16538"/>
          <a:stretch>
            <a:fillRect/>
          </a:stretch>
        </p:blipFill>
        <p:spPr>
          <a:xfrm>
            <a:off x="6610773" y="2275839"/>
            <a:ext cx="5743787" cy="6436927"/>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hape 76"/>
          <p:cNvSpPr>
            <a:spLocks noGrp="1"/>
          </p:cNvSpPr>
          <p:nvPr>
            <p:ph type="title"/>
          </p:nvPr>
        </p:nvSpPr>
        <p:spPr>
          <a:xfrm>
            <a:off x="650239" y="390596"/>
            <a:ext cx="10837335" cy="1625601"/>
          </a:xfrm>
          <a:prstGeom prst="rect">
            <a:avLst/>
          </a:prstGeom>
        </p:spPr>
        <p:txBody>
          <a:bodyPr>
            <a:normAutofit fontScale="90000"/>
          </a:bodyPr>
          <a:lstStyle>
            <a:lvl1pPr defTabSz="758951">
              <a:defRPr sz="5312" spc="-115"/>
            </a:lvl1pPr>
          </a:lstStyle>
          <a:p>
            <a:pPr lvl="0">
              <a:defRPr sz="1800" spc="0">
                <a:solidFill>
                  <a:srgbClr val="000000"/>
                </a:solidFill>
              </a:defRPr>
            </a:pPr>
            <a:r>
              <a:rPr sz="5312" spc="-115" dirty="0" smtClean="0">
                <a:solidFill>
                  <a:srgbClr val="675E47"/>
                </a:solidFill>
              </a:rPr>
              <a:t>Creating </a:t>
            </a:r>
            <a:r>
              <a:rPr sz="5312" spc="-115" dirty="0">
                <a:solidFill>
                  <a:srgbClr val="675E47"/>
                </a:solidFill>
              </a:rPr>
              <a:t>Video Assignments for PSYC </a:t>
            </a:r>
            <a:r>
              <a:rPr sz="5312" spc="-115" dirty="0" smtClean="0">
                <a:solidFill>
                  <a:srgbClr val="675E47"/>
                </a:solidFill>
              </a:rPr>
              <a:t>415</a:t>
            </a:r>
            <a:r>
              <a:rPr lang="en-US" dirty="0"/>
              <a:t/>
            </a:r>
            <a:br>
              <a:rPr lang="en-US" dirty="0"/>
            </a:br>
            <a:r>
              <a:rPr lang="en-US" sz="3100" dirty="0" smtClean="0"/>
              <a:t>(Diane Alonso</a:t>
            </a:r>
            <a:r>
              <a:rPr lang="en-US" sz="3100" dirty="0"/>
              <a:t>)</a:t>
            </a:r>
            <a:endParaRPr sz="3100" spc="-115" dirty="0">
              <a:solidFill>
                <a:srgbClr val="675E47"/>
              </a:solidFill>
            </a:endParaRPr>
          </a:p>
        </p:txBody>
      </p:sp>
      <p:sp>
        <p:nvSpPr>
          <p:cNvPr id="77" name="Shape 77"/>
          <p:cNvSpPr>
            <a:spLocks noGrp="1"/>
          </p:cNvSpPr>
          <p:nvPr>
            <p:ph type="body" idx="1"/>
          </p:nvPr>
        </p:nvSpPr>
        <p:spPr>
          <a:xfrm>
            <a:off x="82606" y="2009140"/>
            <a:ext cx="11667801" cy="5476872"/>
          </a:xfrm>
          <a:prstGeom prst="rect">
            <a:avLst/>
          </a:prstGeom>
        </p:spPr>
        <p:txBody>
          <a:bodyPr/>
          <a:lstStyle/>
          <a:p>
            <a:pPr lvl="0">
              <a:lnSpc>
                <a:spcPct val="90000"/>
              </a:lnSpc>
              <a:defRPr sz="1800">
                <a:solidFill>
                  <a:srgbClr val="000000"/>
                </a:solidFill>
              </a:defRPr>
            </a:pPr>
            <a:r>
              <a:rPr sz="3000" b="1" dirty="0">
                <a:solidFill>
                  <a:srgbClr val="2F2B20"/>
                </a:solidFill>
              </a:rPr>
              <a:t>Goal</a:t>
            </a:r>
            <a:r>
              <a:rPr sz="3000" dirty="0">
                <a:solidFill>
                  <a:srgbClr val="2F2B20"/>
                </a:solidFill>
              </a:rPr>
              <a:t>: To allow students to creatively express their knowledge of a concept in Cognitive Psychology (based on APA’s </a:t>
            </a:r>
            <a:r>
              <a:rPr sz="3000" dirty="0" err="1">
                <a:solidFill>
                  <a:srgbClr val="2F2B20"/>
                </a:solidFill>
              </a:rPr>
              <a:t>Noba</a:t>
            </a:r>
            <a:r>
              <a:rPr sz="3000" dirty="0">
                <a:solidFill>
                  <a:srgbClr val="2F2B20"/>
                </a:solidFill>
              </a:rPr>
              <a:t> Contest)</a:t>
            </a:r>
          </a:p>
          <a:p>
            <a:pPr lvl="0">
              <a:lnSpc>
                <a:spcPct val="90000"/>
              </a:lnSpc>
              <a:defRPr sz="1800">
                <a:solidFill>
                  <a:srgbClr val="000000"/>
                </a:solidFill>
              </a:defRPr>
            </a:pPr>
            <a:r>
              <a:rPr sz="3000" b="1" dirty="0">
                <a:solidFill>
                  <a:srgbClr val="2F2B20"/>
                </a:solidFill>
              </a:rPr>
              <a:t>Process</a:t>
            </a:r>
            <a:r>
              <a:rPr sz="3000" dirty="0">
                <a:solidFill>
                  <a:srgbClr val="2F2B20"/>
                </a:solidFill>
              </a:rPr>
              <a:t>: Students worked either independently or in groups and </a:t>
            </a:r>
            <a:br>
              <a:rPr sz="3000" dirty="0">
                <a:solidFill>
                  <a:srgbClr val="2F2B20"/>
                </a:solidFill>
              </a:rPr>
            </a:br>
            <a:r>
              <a:rPr sz="3000" dirty="0">
                <a:solidFill>
                  <a:srgbClr val="2F2B20"/>
                </a:solidFill>
              </a:rPr>
              <a:t>used some form of video to convey one of the following 3 concepts:</a:t>
            </a:r>
          </a:p>
          <a:p>
            <a:pPr marL="731519" lvl="1" indent="-320039">
              <a:lnSpc>
                <a:spcPct val="90000"/>
              </a:lnSpc>
              <a:spcBef>
                <a:spcPts val="400"/>
              </a:spcBef>
              <a:buClr>
                <a:srgbClr val="9CBEBD"/>
              </a:buClr>
              <a:defRPr sz="1800">
                <a:solidFill>
                  <a:srgbClr val="000000"/>
                </a:solidFill>
              </a:defRPr>
            </a:pPr>
            <a:r>
              <a:rPr sz="2800" dirty="0">
                <a:solidFill>
                  <a:srgbClr val="2F2B20"/>
                </a:solidFill>
              </a:rPr>
              <a:t>(1) Memory (Encoding, Storage, Retrieval), (2) Factors Influencing Learning, (3) Forgetting and Amnesia</a:t>
            </a:r>
          </a:p>
          <a:p>
            <a:pPr lvl="0">
              <a:lnSpc>
                <a:spcPct val="90000"/>
              </a:lnSpc>
              <a:defRPr sz="1800">
                <a:solidFill>
                  <a:srgbClr val="000000"/>
                </a:solidFill>
              </a:defRPr>
            </a:pPr>
            <a:r>
              <a:rPr sz="3000" b="1" dirty="0">
                <a:solidFill>
                  <a:srgbClr val="2F2B20"/>
                </a:solidFill>
              </a:rPr>
              <a:t>Evaluation Criteria</a:t>
            </a:r>
            <a:r>
              <a:rPr sz="3000" dirty="0">
                <a:solidFill>
                  <a:srgbClr val="2F2B20"/>
                </a:solidFill>
              </a:rPr>
              <a:t>: Students were evaluated in terms of: </a:t>
            </a:r>
          </a:p>
          <a:p>
            <a:pPr marL="731519" lvl="1" indent="-320039">
              <a:lnSpc>
                <a:spcPct val="90000"/>
              </a:lnSpc>
              <a:spcBef>
                <a:spcPts val="400"/>
              </a:spcBef>
              <a:buClr>
                <a:srgbClr val="9CBEBD"/>
              </a:buClr>
              <a:defRPr sz="1800">
                <a:solidFill>
                  <a:srgbClr val="000000"/>
                </a:solidFill>
              </a:defRPr>
            </a:pPr>
            <a:r>
              <a:rPr sz="2800" dirty="0">
                <a:solidFill>
                  <a:srgbClr val="2F2B20"/>
                </a:solidFill>
              </a:rPr>
              <a:t>(1) Accuracy, (2) Originality, (3) Clarity (Visual and Auditory), (4) The ability to effectively teach or demonstrate the chosen focus in a memorable way, (5) Organization and form  </a:t>
            </a:r>
          </a:p>
          <a:p>
            <a:pPr lvl="0">
              <a:lnSpc>
                <a:spcPct val="90000"/>
              </a:lnSpc>
              <a:defRPr sz="1800">
                <a:solidFill>
                  <a:srgbClr val="000000"/>
                </a:solidFill>
              </a:defRPr>
            </a:pPr>
            <a:r>
              <a:rPr sz="3000" b="1" dirty="0">
                <a:solidFill>
                  <a:srgbClr val="2F2B20"/>
                </a:solidFill>
              </a:rPr>
              <a:t>Outcome</a:t>
            </a:r>
            <a:r>
              <a:rPr sz="3000" dirty="0">
                <a:solidFill>
                  <a:srgbClr val="2F2B20"/>
                </a:solidFill>
              </a:rPr>
              <a:t>: A positive experience but there were lessons learned!</a:t>
            </a:r>
          </a:p>
        </p:txBody>
      </p:sp>
      <p:pic>
        <p:nvPicPr>
          <p:cNvPr id="78" name="image2.png"/>
          <p:cNvPicPr/>
          <p:nvPr/>
        </p:nvPicPr>
        <p:blipFill>
          <a:blip r:embed="rId3">
            <a:extLst/>
          </a:blip>
          <a:stretch>
            <a:fillRect/>
          </a:stretch>
        </p:blipFill>
        <p:spPr>
          <a:xfrm>
            <a:off x="103809" y="7420504"/>
            <a:ext cx="3193043" cy="1925805"/>
          </a:xfrm>
          <a:prstGeom prst="rect">
            <a:avLst/>
          </a:prstGeom>
          <a:ln w="12700">
            <a:miter lim="400000"/>
          </a:ln>
        </p:spPr>
      </p:pic>
      <p:pic>
        <p:nvPicPr>
          <p:cNvPr id="79" name="image3.png"/>
          <p:cNvPicPr/>
          <p:nvPr/>
        </p:nvPicPr>
        <p:blipFill>
          <a:blip r:embed="rId4">
            <a:extLst/>
          </a:blip>
          <a:stretch>
            <a:fillRect/>
          </a:stretch>
        </p:blipFill>
        <p:spPr>
          <a:xfrm>
            <a:off x="3157151" y="7420504"/>
            <a:ext cx="3087525" cy="1925805"/>
          </a:xfrm>
          <a:prstGeom prst="rect">
            <a:avLst/>
          </a:prstGeom>
          <a:ln w="12700">
            <a:miter lim="400000"/>
          </a:ln>
        </p:spPr>
      </p:pic>
      <p:pic>
        <p:nvPicPr>
          <p:cNvPr id="80" name="image4.png"/>
          <p:cNvPicPr/>
          <p:nvPr/>
        </p:nvPicPr>
        <p:blipFill>
          <a:blip r:embed="rId5">
            <a:extLst/>
          </a:blip>
          <a:stretch>
            <a:fillRect/>
          </a:stretch>
        </p:blipFill>
        <p:spPr>
          <a:xfrm>
            <a:off x="8674677" y="7420504"/>
            <a:ext cx="3310522" cy="1925804"/>
          </a:xfrm>
          <a:prstGeom prst="rect">
            <a:avLst/>
          </a:prstGeom>
          <a:ln w="12700">
            <a:miter lim="400000"/>
          </a:ln>
        </p:spPr>
      </p:pic>
      <p:pic>
        <p:nvPicPr>
          <p:cNvPr id="81" name="image5.png"/>
          <p:cNvPicPr/>
          <p:nvPr/>
        </p:nvPicPr>
        <p:blipFill>
          <a:blip r:embed="rId6">
            <a:extLst/>
          </a:blip>
          <a:stretch>
            <a:fillRect/>
          </a:stretch>
        </p:blipFill>
        <p:spPr>
          <a:xfrm>
            <a:off x="6262015" y="7420504"/>
            <a:ext cx="3166988" cy="1925805"/>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hape 85"/>
          <p:cNvSpPr>
            <a:spLocks noGrp="1"/>
          </p:cNvSpPr>
          <p:nvPr>
            <p:ph type="title"/>
          </p:nvPr>
        </p:nvSpPr>
        <p:spPr>
          <a:xfrm>
            <a:off x="650239" y="390596"/>
            <a:ext cx="11704322" cy="1625601"/>
          </a:xfrm>
          <a:prstGeom prst="rect">
            <a:avLst/>
          </a:prstGeom>
        </p:spPr>
        <p:txBody>
          <a:bodyPr>
            <a:normAutofit fontScale="90000"/>
          </a:bodyPr>
          <a:lstStyle/>
          <a:p>
            <a:pPr lvl="0" defTabSz="425195">
              <a:defRPr sz="1800"/>
            </a:pPr>
            <a:r>
              <a:rPr sz="5022" dirty="0" err="1" smtClean="0"/>
              <a:t>imovies</a:t>
            </a:r>
            <a:r>
              <a:rPr sz="5022" dirty="0" smtClean="0"/>
              <a:t> </a:t>
            </a:r>
            <a:r>
              <a:rPr sz="5022" dirty="0"/>
              <a:t>in BIOL 123</a:t>
            </a:r>
            <a:br>
              <a:rPr sz="5022" dirty="0"/>
            </a:br>
            <a:r>
              <a:rPr sz="5022" dirty="0"/>
              <a:t>Human Genetics for non </a:t>
            </a:r>
            <a:r>
              <a:rPr sz="5022" dirty="0" smtClean="0"/>
              <a:t>majors</a:t>
            </a:r>
            <a:r>
              <a:rPr lang="en-US" sz="5022" dirty="0" smtClean="0"/>
              <a:t> (Wagner)</a:t>
            </a:r>
            <a:endParaRPr sz="5022" dirty="0"/>
          </a:p>
        </p:txBody>
      </p:sp>
      <p:sp>
        <p:nvSpPr>
          <p:cNvPr id="86" name="Shape 86"/>
          <p:cNvSpPr>
            <a:spLocks noGrp="1"/>
          </p:cNvSpPr>
          <p:nvPr>
            <p:ph type="body" idx="1"/>
          </p:nvPr>
        </p:nvSpPr>
        <p:spPr>
          <a:xfrm>
            <a:off x="650239" y="2275840"/>
            <a:ext cx="11704322" cy="6436926"/>
          </a:xfrm>
          <a:prstGeom prst="rect">
            <a:avLst/>
          </a:prstGeom>
        </p:spPr>
        <p:txBody>
          <a:bodyPr>
            <a:normAutofit lnSpcReduction="10000"/>
          </a:bodyPr>
          <a:lstStyle/>
          <a:p>
            <a:pPr marL="472965" lvl="0" indent="-472965">
              <a:lnSpc>
                <a:spcPct val="80000"/>
              </a:lnSpc>
              <a:spcBef>
                <a:spcPts val="600"/>
              </a:spcBef>
              <a:defRPr sz="1800"/>
            </a:pPr>
            <a:r>
              <a:rPr sz="4000" dirty="0"/>
              <a:t>Students chose a human genetic disease on which to perform literature research and make an </a:t>
            </a:r>
            <a:r>
              <a:rPr sz="4000" dirty="0" err="1" smtClean="0"/>
              <a:t>i</a:t>
            </a:r>
            <a:r>
              <a:rPr lang="en-US" sz="4000" dirty="0" err="1"/>
              <a:t>m</a:t>
            </a:r>
            <a:r>
              <a:rPr sz="4000" dirty="0" err="1" smtClean="0"/>
              <a:t>ovie</a:t>
            </a:r>
            <a:r>
              <a:rPr lang="en-US" sz="4000" dirty="0" smtClean="0"/>
              <a:t>:</a:t>
            </a:r>
            <a:r>
              <a:rPr sz="4000" dirty="0" smtClean="0"/>
              <a:t> </a:t>
            </a:r>
            <a:endParaRPr lang="en-US" sz="4000" dirty="0" smtClean="0"/>
          </a:p>
          <a:p>
            <a:pPr marL="907713" lvl="1" indent="-472965">
              <a:lnSpc>
                <a:spcPct val="80000"/>
              </a:lnSpc>
              <a:spcBef>
                <a:spcPts val="600"/>
              </a:spcBef>
              <a:defRPr sz="1800"/>
            </a:pPr>
            <a:r>
              <a:rPr lang="en-US" sz="4000" dirty="0" smtClean="0"/>
              <a:t>Purpose: </a:t>
            </a:r>
            <a:r>
              <a:rPr sz="4000" dirty="0" smtClean="0"/>
              <a:t>to </a:t>
            </a:r>
            <a:r>
              <a:rPr sz="4000" dirty="0"/>
              <a:t>disseminate </a:t>
            </a:r>
            <a:r>
              <a:rPr sz="4000" dirty="0" smtClean="0"/>
              <a:t>information </a:t>
            </a:r>
            <a:r>
              <a:rPr sz="4000" dirty="0"/>
              <a:t>to </a:t>
            </a:r>
            <a:r>
              <a:rPr sz="4000" dirty="0" smtClean="0"/>
              <a:t>classmates</a:t>
            </a:r>
            <a:endParaRPr lang="en-US" sz="4000" dirty="0" smtClean="0"/>
          </a:p>
          <a:p>
            <a:pPr marL="907713" lvl="1" indent="-472965">
              <a:lnSpc>
                <a:spcPct val="80000"/>
              </a:lnSpc>
              <a:spcBef>
                <a:spcPts val="600"/>
              </a:spcBef>
              <a:defRPr sz="1800"/>
            </a:pPr>
            <a:r>
              <a:rPr lang="en-US" sz="4000" dirty="0" smtClean="0"/>
              <a:t>Length:</a:t>
            </a:r>
            <a:r>
              <a:rPr sz="4000" dirty="0" smtClean="0"/>
              <a:t> </a:t>
            </a:r>
            <a:r>
              <a:rPr sz="4000" dirty="0"/>
              <a:t>5-8 </a:t>
            </a:r>
            <a:r>
              <a:rPr sz="4000" dirty="0" smtClean="0"/>
              <a:t>minut</a:t>
            </a:r>
            <a:r>
              <a:rPr lang="en-US" sz="4000" dirty="0" smtClean="0"/>
              <a:t>es</a:t>
            </a:r>
            <a:endParaRPr sz="4000" dirty="0"/>
          </a:p>
          <a:p>
            <a:pPr marL="472965" lvl="0" indent="-472965">
              <a:lnSpc>
                <a:spcPct val="80000"/>
              </a:lnSpc>
              <a:spcBef>
                <a:spcPts val="1800"/>
              </a:spcBef>
              <a:defRPr sz="1800"/>
            </a:pPr>
            <a:r>
              <a:rPr sz="4000" dirty="0"/>
              <a:t>Very </a:t>
            </a:r>
            <a:r>
              <a:rPr sz="4000" dirty="0" smtClean="0"/>
              <a:t>successful</a:t>
            </a:r>
            <a:endParaRPr lang="en-US" sz="4000" dirty="0" smtClean="0"/>
          </a:p>
          <a:p>
            <a:pPr marL="907713" lvl="1" indent="-472965">
              <a:lnSpc>
                <a:spcPct val="80000"/>
              </a:lnSpc>
              <a:spcBef>
                <a:spcPts val="600"/>
              </a:spcBef>
              <a:defRPr sz="1800"/>
            </a:pPr>
            <a:r>
              <a:rPr lang="en-US" sz="4000" dirty="0" err="1" smtClean="0"/>
              <a:t>imovies</a:t>
            </a:r>
            <a:r>
              <a:rPr lang="en-US" sz="4000" dirty="0" smtClean="0"/>
              <a:t> </a:t>
            </a:r>
            <a:r>
              <a:rPr sz="4000" dirty="0" smtClean="0"/>
              <a:t>concisely summariz</a:t>
            </a:r>
            <a:r>
              <a:rPr lang="en-US" sz="4000" dirty="0" smtClean="0"/>
              <a:t>ed</a:t>
            </a:r>
            <a:r>
              <a:rPr sz="4000" dirty="0" smtClean="0"/>
              <a:t> </a:t>
            </a:r>
            <a:r>
              <a:rPr sz="4000" dirty="0"/>
              <a:t>diseases </a:t>
            </a:r>
            <a:r>
              <a:rPr sz="4000" dirty="0" smtClean="0"/>
              <a:t>creative ways</a:t>
            </a:r>
            <a:endParaRPr lang="en-US" sz="4000" dirty="0" smtClean="0"/>
          </a:p>
          <a:p>
            <a:pPr marL="907713" lvl="1" indent="-472965">
              <a:lnSpc>
                <a:spcPct val="80000"/>
              </a:lnSpc>
              <a:spcBef>
                <a:spcPts val="600"/>
              </a:spcBef>
              <a:defRPr sz="1800"/>
            </a:pPr>
            <a:r>
              <a:rPr sz="4000" dirty="0" smtClean="0"/>
              <a:t>Much </a:t>
            </a:r>
            <a:r>
              <a:rPr sz="4000" dirty="0"/>
              <a:t>more interesting than </a:t>
            </a:r>
            <a:r>
              <a:rPr lang="en-US" sz="4000" dirty="0" smtClean="0"/>
              <a:t>P</a:t>
            </a:r>
            <a:r>
              <a:rPr sz="4000" dirty="0" smtClean="0"/>
              <a:t>ower</a:t>
            </a:r>
            <a:r>
              <a:rPr lang="en-US" sz="4000" dirty="0" smtClean="0"/>
              <a:t>P</a:t>
            </a:r>
            <a:r>
              <a:rPr sz="4000" dirty="0" smtClean="0"/>
              <a:t>oint </a:t>
            </a:r>
            <a:r>
              <a:rPr sz="4000" dirty="0"/>
              <a:t>presentations!</a:t>
            </a:r>
          </a:p>
          <a:p>
            <a:pPr marL="472965" lvl="0" indent="-472965">
              <a:lnSpc>
                <a:spcPct val="80000"/>
              </a:lnSpc>
              <a:spcBef>
                <a:spcPts val="1800"/>
              </a:spcBef>
              <a:defRPr sz="1800"/>
            </a:pPr>
            <a:r>
              <a:rPr lang="en-US" sz="4000" dirty="0"/>
              <a:t>I</a:t>
            </a:r>
            <a:r>
              <a:rPr sz="4000" dirty="0" smtClean="0"/>
              <a:t>mprovement </a:t>
            </a:r>
            <a:r>
              <a:rPr sz="4000" dirty="0"/>
              <a:t>for next </a:t>
            </a:r>
            <a:r>
              <a:rPr sz="4000" dirty="0" smtClean="0"/>
              <a:t>year</a:t>
            </a:r>
            <a:endParaRPr lang="en-US" sz="4000" dirty="0" smtClean="0"/>
          </a:p>
          <a:p>
            <a:pPr marL="907713" lvl="1" indent="-472965">
              <a:lnSpc>
                <a:spcPct val="80000"/>
              </a:lnSpc>
              <a:spcBef>
                <a:spcPts val="600"/>
              </a:spcBef>
              <a:defRPr sz="1800"/>
            </a:pPr>
            <a:r>
              <a:rPr lang="en-US" sz="4000" dirty="0" smtClean="0"/>
              <a:t>Mo</a:t>
            </a:r>
            <a:r>
              <a:rPr sz="4000" dirty="0" smtClean="0"/>
              <a:t>re </a:t>
            </a:r>
            <a:r>
              <a:rPr lang="en-US" sz="4000" dirty="0" smtClean="0"/>
              <a:t>i</a:t>
            </a:r>
            <a:r>
              <a:rPr sz="4000" dirty="0" smtClean="0"/>
              <a:t>n</a:t>
            </a:r>
            <a:r>
              <a:rPr lang="en-US" sz="4000" dirty="0" smtClean="0"/>
              <a:t>-</a:t>
            </a:r>
            <a:r>
              <a:rPr sz="4000" dirty="0" smtClean="0"/>
              <a:t>class </a:t>
            </a:r>
            <a:r>
              <a:rPr sz="4000" dirty="0"/>
              <a:t>for groups to work on project (3 days instead of 1.5 days)</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Shape 88"/>
          <p:cNvSpPr>
            <a:spLocks noGrp="1"/>
          </p:cNvSpPr>
          <p:nvPr>
            <p:ph type="title"/>
          </p:nvPr>
        </p:nvSpPr>
        <p:spPr>
          <a:xfrm>
            <a:off x="1126630" y="57373"/>
            <a:ext cx="10767341" cy="2008095"/>
          </a:xfrm>
          <a:prstGeom prst="rect">
            <a:avLst/>
          </a:prstGeom>
        </p:spPr>
        <p:txBody>
          <a:bodyPr>
            <a:normAutofit/>
          </a:bodyPr>
          <a:lstStyle/>
          <a:p>
            <a:pPr lvl="0" defTabSz="841247">
              <a:lnSpc>
                <a:spcPct val="100000"/>
              </a:lnSpc>
              <a:defRPr sz="1800">
                <a:solidFill>
                  <a:srgbClr val="000000"/>
                </a:solidFill>
              </a:defRPr>
            </a:pPr>
            <a:r>
              <a:rPr sz="4800" b="1" dirty="0" smtClean="0">
                <a:solidFill>
                  <a:srgbClr val="2F1F58"/>
                </a:solidFill>
              </a:rPr>
              <a:t>SPAN </a:t>
            </a:r>
            <a:r>
              <a:rPr sz="4800" b="1" dirty="0">
                <a:solidFill>
                  <a:srgbClr val="2F1F58"/>
                </a:solidFill>
              </a:rPr>
              <a:t>202: Intermediate Spanish 2 </a:t>
            </a:r>
            <a:br>
              <a:rPr sz="4800" b="1" dirty="0">
                <a:solidFill>
                  <a:srgbClr val="2F1F58"/>
                </a:solidFill>
              </a:rPr>
            </a:br>
            <a:r>
              <a:rPr sz="3128" b="1" dirty="0" err="1">
                <a:solidFill>
                  <a:srgbClr val="2F1F58"/>
                </a:solidFill>
              </a:rPr>
              <a:t>Milvia</a:t>
            </a:r>
            <a:r>
              <a:rPr sz="3128" b="1" dirty="0">
                <a:solidFill>
                  <a:srgbClr val="2F1F58"/>
                </a:solidFill>
              </a:rPr>
              <a:t> Hernandez </a:t>
            </a:r>
          </a:p>
        </p:txBody>
      </p:sp>
      <p:sp>
        <p:nvSpPr>
          <p:cNvPr id="89" name="Shape 89"/>
          <p:cNvSpPr>
            <a:spLocks noGrp="1"/>
          </p:cNvSpPr>
          <p:nvPr>
            <p:ph type="body" idx="1"/>
          </p:nvPr>
        </p:nvSpPr>
        <p:spPr>
          <a:xfrm>
            <a:off x="170874" y="2065467"/>
            <a:ext cx="6027629" cy="7404402"/>
          </a:xfrm>
          <a:prstGeom prst="rect">
            <a:avLst/>
          </a:prstGeom>
        </p:spPr>
        <p:txBody>
          <a:bodyPr/>
          <a:lstStyle/>
          <a:p>
            <a:pPr marL="0" lvl="0" indent="0">
              <a:buSzTx/>
              <a:buNone/>
              <a:defRPr sz="1800">
                <a:solidFill>
                  <a:srgbClr val="000000"/>
                </a:solidFill>
              </a:defRPr>
            </a:pPr>
            <a:r>
              <a:rPr sz="3000" u="sng" dirty="0">
                <a:solidFill>
                  <a:srgbClr val="2F1F58"/>
                </a:solidFill>
              </a:rPr>
              <a:t>Digital Assignment 1: </a:t>
            </a:r>
          </a:p>
          <a:p>
            <a:pPr marL="0" lvl="0" indent="0">
              <a:buSzTx/>
              <a:buNone/>
              <a:defRPr sz="1800">
                <a:solidFill>
                  <a:srgbClr val="000000"/>
                </a:solidFill>
              </a:defRPr>
            </a:pPr>
            <a:r>
              <a:rPr sz="3000" dirty="0">
                <a:solidFill>
                  <a:srgbClr val="2F1F58"/>
                </a:solidFill>
              </a:rPr>
              <a:t>“</a:t>
            </a:r>
            <a:r>
              <a:rPr sz="3000" b="1" dirty="0" err="1">
                <a:solidFill>
                  <a:srgbClr val="2F1F58"/>
                </a:solidFill>
              </a:rPr>
              <a:t>Mi</a:t>
            </a:r>
            <a:r>
              <a:rPr sz="3000" b="1" dirty="0">
                <a:solidFill>
                  <a:srgbClr val="2F1F58"/>
                </a:solidFill>
              </a:rPr>
              <a:t> </a:t>
            </a:r>
            <a:r>
              <a:rPr sz="3000" b="1" dirty="0" err="1">
                <a:solidFill>
                  <a:srgbClr val="2F1F58"/>
                </a:solidFill>
              </a:rPr>
              <a:t>experiencia</a:t>
            </a:r>
            <a:r>
              <a:rPr sz="3000" b="1" dirty="0">
                <a:solidFill>
                  <a:srgbClr val="2F1F58"/>
                </a:solidFill>
              </a:rPr>
              <a:t> y mi </a:t>
            </a:r>
            <a:r>
              <a:rPr sz="3000" b="1" dirty="0" err="1">
                <a:solidFill>
                  <a:srgbClr val="2F1F58"/>
                </a:solidFill>
              </a:rPr>
              <a:t>futuro</a:t>
            </a:r>
            <a:r>
              <a:rPr sz="3000" b="1" dirty="0">
                <a:solidFill>
                  <a:srgbClr val="2F1F58"/>
                </a:solidFill>
              </a:rPr>
              <a:t> con el </a:t>
            </a:r>
            <a:r>
              <a:rPr sz="3000" b="1" dirty="0" err="1">
                <a:solidFill>
                  <a:srgbClr val="2F1F58"/>
                </a:solidFill>
              </a:rPr>
              <a:t>español</a:t>
            </a:r>
            <a:r>
              <a:rPr sz="3000" dirty="0">
                <a:solidFill>
                  <a:srgbClr val="2F1F58"/>
                </a:solidFill>
              </a:rPr>
              <a:t>” (</a:t>
            </a:r>
            <a:r>
              <a:rPr sz="3000" i="1" dirty="0">
                <a:solidFill>
                  <a:srgbClr val="2F1F58"/>
                </a:solidFill>
              </a:rPr>
              <a:t>My experience and future with the Spanish) </a:t>
            </a:r>
          </a:p>
          <a:p>
            <a:pPr marL="0" lvl="0" indent="0">
              <a:buSzTx/>
              <a:buNone/>
              <a:defRPr sz="1800">
                <a:solidFill>
                  <a:srgbClr val="000000"/>
                </a:solidFill>
              </a:defRPr>
            </a:pPr>
            <a:r>
              <a:rPr sz="3000" dirty="0">
                <a:solidFill>
                  <a:srgbClr val="2F1F58"/>
                </a:solidFill>
              </a:rPr>
              <a:t>Students will create a digital story in which they will narrate their experience learning Spanish. Moreover, students will end their story with their future plan of the language in their professional careers. This is an individual project, and it will be presented to the class. </a:t>
            </a:r>
          </a:p>
        </p:txBody>
      </p:sp>
      <p:sp>
        <p:nvSpPr>
          <p:cNvPr id="90" name="Shape 90"/>
          <p:cNvSpPr/>
          <p:nvPr/>
        </p:nvSpPr>
        <p:spPr>
          <a:xfrm>
            <a:off x="6779069" y="2065467"/>
            <a:ext cx="5841262" cy="7404402"/>
          </a:xfrm>
          <a:prstGeom prst="rect">
            <a:avLst/>
          </a:prstGeom>
          <a:ln w="12700">
            <a:miter lim="400000"/>
          </a:ln>
          <a:extLst>
            <a:ext uri="{C572A759-6A51-4108-AA02-DFA0A04FC94B}">
              <ma14:wrappingTextBoxFlag xmlns:ma14="http://schemas.microsoft.com/office/mac/drawingml/2011/main" xmlns="" val="1"/>
            </a:ext>
          </a:extLst>
        </p:spPr>
        <p:txBody>
          <a:bodyPr lIns="65023" tIns="65023" rIns="65023" bIns="65023">
            <a:normAutofit/>
          </a:bodyPr>
          <a:lstStyle/>
          <a:p>
            <a:pPr lvl="0" algn="l" defTabSz="914400">
              <a:spcBef>
                <a:spcPts val="2400"/>
              </a:spcBef>
              <a:defRPr sz="1800"/>
            </a:pPr>
            <a:r>
              <a:rPr sz="3000" u="sng" dirty="0">
                <a:solidFill>
                  <a:srgbClr val="2F1F58"/>
                </a:solidFill>
                <a:latin typeface="Candara"/>
                <a:ea typeface="Candara"/>
                <a:cs typeface="Candara"/>
                <a:sym typeface="Candara"/>
              </a:rPr>
              <a:t>Digital Assignment 2: </a:t>
            </a:r>
            <a:endParaRPr sz="3000" dirty="0">
              <a:solidFill>
                <a:srgbClr val="2F1F58"/>
              </a:solidFill>
              <a:latin typeface="Candara"/>
              <a:ea typeface="Candara"/>
              <a:cs typeface="Candara"/>
              <a:sym typeface="Candara"/>
            </a:endParaRPr>
          </a:p>
          <a:p>
            <a:pPr lvl="0" algn="l" defTabSz="914400">
              <a:lnSpc>
                <a:spcPct val="90000"/>
              </a:lnSpc>
              <a:spcBef>
                <a:spcPts val="2400"/>
              </a:spcBef>
              <a:defRPr sz="1800"/>
            </a:pPr>
            <a:r>
              <a:rPr sz="3000" dirty="0">
                <a:solidFill>
                  <a:srgbClr val="2F1F58"/>
                </a:solidFill>
                <a:latin typeface="Candara"/>
                <a:ea typeface="Candara"/>
                <a:cs typeface="Candara"/>
                <a:sym typeface="Candara"/>
              </a:rPr>
              <a:t>Students will </a:t>
            </a:r>
            <a:r>
              <a:rPr sz="3000" b="1" dirty="0">
                <a:solidFill>
                  <a:srgbClr val="2F1F58"/>
                </a:solidFill>
                <a:latin typeface="Candara"/>
                <a:ea typeface="Candara"/>
                <a:cs typeface="Candara"/>
                <a:sym typeface="Candara"/>
              </a:rPr>
              <a:t>choose a topic </a:t>
            </a:r>
            <a:r>
              <a:rPr sz="3000" dirty="0">
                <a:solidFill>
                  <a:srgbClr val="2F1F58"/>
                </a:solidFill>
                <a:latin typeface="Candara"/>
                <a:ea typeface="Candara"/>
                <a:cs typeface="Candara"/>
                <a:sym typeface="Candara"/>
              </a:rPr>
              <a:t>to create a digital story that it has been interested in related topics covered in the course.  One of the objectives for this digital assignment is creativity, and appreciation of the language and culture. This is an individual project, and it will be presented to the class. </a:t>
            </a:r>
          </a:p>
          <a:p>
            <a:pPr lvl="0" algn="l" defTabSz="914400">
              <a:lnSpc>
                <a:spcPct val="90000"/>
              </a:lnSpc>
              <a:spcBef>
                <a:spcPts val="2400"/>
              </a:spcBef>
              <a:defRPr sz="1800"/>
            </a:pPr>
            <a:r>
              <a:rPr sz="3000" i="1" dirty="0">
                <a:solidFill>
                  <a:srgbClr val="FF6600"/>
                </a:solidFill>
                <a:latin typeface="Candara"/>
                <a:ea typeface="Candara"/>
                <a:cs typeface="Candara"/>
                <a:sym typeface="Candara"/>
              </a:rPr>
              <a:t>For both digital assignments, students will be graded based on rubrics.</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p:cNvSpPr>
          <p:nvPr>
            <p:ph type="title"/>
          </p:nvPr>
        </p:nvSpPr>
        <p:spPr>
          <a:xfrm>
            <a:off x="871321" y="325119"/>
            <a:ext cx="11595948" cy="1365505"/>
          </a:xfrm>
          <a:prstGeom prst="rect">
            <a:avLst/>
          </a:prstGeom>
        </p:spPr>
        <p:txBody>
          <a:bodyPr>
            <a:normAutofit fontScale="90000"/>
          </a:bodyPr>
          <a:lstStyle>
            <a:lvl1pPr defTabSz="640079">
              <a:defRPr sz="4340"/>
            </a:lvl1pPr>
          </a:lstStyle>
          <a:p>
            <a:pPr lvl="0">
              <a:defRPr sz="1800">
                <a:solidFill>
                  <a:srgbClr val="000000"/>
                </a:solidFill>
              </a:defRPr>
            </a:pPr>
            <a:r>
              <a:rPr sz="4340">
                <a:solidFill>
                  <a:srgbClr val="1F497D"/>
                </a:solidFill>
              </a:rPr>
              <a:t>Oscoz: SPAN 10: Create a group page in Facebook </a:t>
            </a:r>
          </a:p>
        </p:txBody>
      </p:sp>
      <p:sp>
        <p:nvSpPr>
          <p:cNvPr id="93" name="Shape 93"/>
          <p:cNvSpPr>
            <a:spLocks noGrp="1"/>
          </p:cNvSpPr>
          <p:nvPr>
            <p:ph type="body" idx="1"/>
          </p:nvPr>
        </p:nvSpPr>
        <p:spPr>
          <a:xfrm>
            <a:off x="-1" y="2275839"/>
            <a:ext cx="13004802" cy="7343424"/>
          </a:xfrm>
          <a:prstGeom prst="rect">
            <a:avLst/>
          </a:prstGeom>
        </p:spPr>
        <p:txBody>
          <a:bodyPr>
            <a:normAutofit lnSpcReduction="10000"/>
          </a:bodyPr>
          <a:lstStyle/>
          <a:p>
            <a:pPr marL="348733" lvl="0" indent="-348733" defTabSz="722376">
              <a:lnSpc>
                <a:spcPct val="90000"/>
              </a:lnSpc>
              <a:spcBef>
                <a:spcPts val="500"/>
              </a:spcBef>
              <a:defRPr sz="1800"/>
            </a:pPr>
            <a:r>
              <a:rPr sz="3160"/>
              <a:t>Setting: </a:t>
            </a:r>
          </a:p>
          <a:p>
            <a:pPr marL="637683" lvl="1" indent="-348733" defTabSz="722376">
              <a:lnSpc>
                <a:spcPct val="90000"/>
              </a:lnSpc>
              <a:spcBef>
                <a:spcPts val="500"/>
              </a:spcBef>
              <a:buSzPct val="60000"/>
              <a:buChar char="◻"/>
              <a:defRPr sz="1800"/>
            </a:pPr>
            <a:r>
              <a:rPr sz="3160"/>
              <a:t>Hybrid summer class</a:t>
            </a:r>
          </a:p>
          <a:p>
            <a:pPr marL="637683" lvl="1" indent="-348733" defTabSz="722376">
              <a:lnSpc>
                <a:spcPct val="90000"/>
              </a:lnSpc>
              <a:spcBef>
                <a:spcPts val="500"/>
              </a:spcBef>
              <a:buSzPct val="60000"/>
              <a:buChar char="◻"/>
              <a:defRPr sz="1800"/>
            </a:pPr>
            <a:r>
              <a:rPr sz="3160"/>
              <a:t>6 weeks </a:t>
            </a:r>
          </a:p>
          <a:p>
            <a:pPr marL="637683" lvl="1" indent="-348733" defTabSz="722376">
              <a:lnSpc>
                <a:spcPct val="90000"/>
              </a:lnSpc>
              <a:spcBef>
                <a:spcPts val="500"/>
              </a:spcBef>
              <a:buSzPct val="60000"/>
              <a:buChar char="◻"/>
              <a:defRPr sz="1800"/>
            </a:pPr>
            <a:r>
              <a:rPr sz="3160"/>
              <a:t>Two face-to-face meetings + virtual environment</a:t>
            </a:r>
          </a:p>
          <a:p>
            <a:pPr marL="348733" lvl="0" indent="-348733" defTabSz="722376">
              <a:lnSpc>
                <a:spcPct val="90000"/>
              </a:lnSpc>
              <a:spcBef>
                <a:spcPts val="500"/>
              </a:spcBef>
              <a:defRPr sz="1800"/>
            </a:pPr>
            <a:r>
              <a:rPr sz="3160"/>
              <a:t>Goals: </a:t>
            </a:r>
          </a:p>
          <a:p>
            <a:pPr marL="637683" lvl="1" indent="-348733" defTabSz="722376">
              <a:lnSpc>
                <a:spcPct val="90000"/>
              </a:lnSpc>
              <a:spcBef>
                <a:spcPts val="500"/>
              </a:spcBef>
              <a:buSzPct val="60000"/>
              <a:buChar char="◻"/>
              <a:defRPr sz="1800"/>
            </a:pPr>
            <a:r>
              <a:rPr sz="3160"/>
              <a:t>To create a community of language learners</a:t>
            </a:r>
          </a:p>
          <a:p>
            <a:pPr marL="637683" lvl="1" indent="-348733" defTabSz="722376">
              <a:lnSpc>
                <a:spcPct val="90000"/>
              </a:lnSpc>
              <a:spcBef>
                <a:spcPts val="500"/>
              </a:spcBef>
              <a:buSzPct val="60000"/>
              <a:buChar char="◻"/>
              <a:defRPr sz="1800"/>
            </a:pPr>
            <a:r>
              <a:rPr sz="3160"/>
              <a:t>To promote communication among class members</a:t>
            </a:r>
          </a:p>
          <a:p>
            <a:pPr marL="637683" lvl="1" indent="-348733" defTabSz="722376">
              <a:lnSpc>
                <a:spcPct val="90000"/>
              </a:lnSpc>
              <a:spcBef>
                <a:spcPts val="500"/>
              </a:spcBef>
              <a:buSzPct val="60000"/>
              <a:buChar char="◻"/>
              <a:defRPr sz="1800"/>
            </a:pPr>
            <a:r>
              <a:rPr sz="3160"/>
              <a:t>To practice linguistic structures presented in the class</a:t>
            </a:r>
          </a:p>
          <a:p>
            <a:pPr marL="348733" lvl="0" indent="-348733" defTabSz="722376">
              <a:lnSpc>
                <a:spcPct val="90000"/>
              </a:lnSpc>
              <a:spcBef>
                <a:spcPts val="500"/>
              </a:spcBef>
              <a:defRPr sz="1800"/>
            </a:pPr>
            <a:r>
              <a:rPr sz="3160"/>
              <a:t>Each week learners:</a:t>
            </a:r>
          </a:p>
          <a:p>
            <a:pPr marL="589014" lvl="1" indent="-300063" defTabSz="722376">
              <a:lnSpc>
                <a:spcPct val="90000"/>
              </a:lnSpc>
              <a:spcBef>
                <a:spcPts val="300"/>
              </a:spcBef>
              <a:buClr>
                <a:srgbClr val="4F81BD"/>
              </a:buClr>
              <a:buFont typeface="Wingdings 2"/>
              <a:defRPr sz="1800"/>
            </a:pPr>
            <a:r>
              <a:rPr sz="2844"/>
              <a:t>Post three entries related to the topic seen in class (e.g., likes and dislikes, daily activities)  </a:t>
            </a:r>
          </a:p>
          <a:p>
            <a:pPr marL="589014" lvl="1" indent="-300063" defTabSz="722376">
              <a:lnSpc>
                <a:spcPct val="90000"/>
              </a:lnSpc>
              <a:spcBef>
                <a:spcPts val="300"/>
              </a:spcBef>
              <a:buClr>
                <a:srgbClr val="4F81BD"/>
              </a:buClr>
              <a:buFont typeface="Wingdings 2"/>
              <a:defRPr sz="1800"/>
            </a:pPr>
            <a:r>
              <a:rPr sz="2844"/>
              <a:t>Comment on two other classmates postings </a:t>
            </a:r>
          </a:p>
          <a:p>
            <a:pPr marL="589014" lvl="1" indent="-300063" defTabSz="722376">
              <a:lnSpc>
                <a:spcPct val="90000"/>
              </a:lnSpc>
              <a:spcBef>
                <a:spcPts val="300"/>
              </a:spcBef>
              <a:buClr>
                <a:srgbClr val="4F81BD"/>
              </a:buClr>
              <a:buFont typeface="Wingdings 2"/>
              <a:defRPr sz="1800"/>
            </a:pPr>
            <a:r>
              <a:rPr sz="2844"/>
              <a:t>Like two other classmates postings  </a:t>
            </a:r>
          </a:p>
          <a:p>
            <a:pPr marL="422312" lvl="1" indent="-133361" defTabSz="722376">
              <a:lnSpc>
                <a:spcPct val="90000"/>
              </a:lnSpc>
              <a:spcBef>
                <a:spcPts val="300"/>
              </a:spcBef>
              <a:buClr>
                <a:srgbClr val="4F81BD"/>
              </a:buClr>
              <a:buFont typeface="Wingdings 2"/>
              <a:defRPr sz="1800"/>
            </a:pPr>
            <a:endParaRPr sz="1264"/>
          </a:p>
          <a:p>
            <a:pPr marL="348733" lvl="0" indent="-348733" defTabSz="722376">
              <a:lnSpc>
                <a:spcPct val="90000"/>
              </a:lnSpc>
              <a:spcBef>
                <a:spcPts val="500"/>
              </a:spcBef>
              <a:defRPr sz="1800"/>
            </a:pPr>
            <a:r>
              <a:rPr sz="3160"/>
              <a:t>Evaluation </a:t>
            </a:r>
          </a:p>
          <a:p>
            <a:pPr marL="589014" lvl="1" indent="-300063" defTabSz="722376">
              <a:lnSpc>
                <a:spcPct val="90000"/>
              </a:lnSpc>
              <a:spcBef>
                <a:spcPts val="300"/>
              </a:spcBef>
              <a:buClr>
                <a:srgbClr val="4F81BD"/>
              </a:buClr>
              <a:buFont typeface="Wingdings 2"/>
              <a:defRPr sz="1800"/>
            </a:pPr>
            <a:r>
              <a:rPr sz="2844"/>
              <a:t>Content and accuracy of post </a:t>
            </a:r>
          </a:p>
          <a:p>
            <a:pPr marL="589014" lvl="1" indent="-300063" defTabSz="722376">
              <a:lnSpc>
                <a:spcPct val="90000"/>
              </a:lnSpc>
              <a:spcBef>
                <a:spcPts val="300"/>
              </a:spcBef>
              <a:buClr>
                <a:srgbClr val="4F81BD"/>
              </a:buClr>
              <a:buFont typeface="Wingdings 2"/>
              <a:defRPr sz="1800"/>
            </a:pPr>
            <a:r>
              <a:rPr sz="2844"/>
              <a:t>1% extra for the persons with more “likes” and comment</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hape 95"/>
          <p:cNvSpPr>
            <a:spLocks noGrp="1"/>
          </p:cNvSpPr>
          <p:nvPr>
            <p:ph type="title"/>
          </p:nvPr>
        </p:nvSpPr>
        <p:spPr>
          <a:xfrm>
            <a:off x="952500" y="615602"/>
            <a:ext cx="11099800" cy="1510210"/>
          </a:xfrm>
          <a:prstGeom prst="rect">
            <a:avLst/>
          </a:prstGeom>
        </p:spPr>
        <p:txBody>
          <a:bodyPr/>
          <a:lstStyle/>
          <a:p>
            <a:pPr lvl="0" defTabSz="233679">
              <a:defRPr sz="1800"/>
            </a:pPr>
            <a:r>
              <a:rPr sz="3200"/>
              <a:t>Drabinski: GWST 200: Studies in Feminist Activism</a:t>
            </a:r>
          </a:p>
          <a:p>
            <a:pPr lvl="0" defTabSz="233679">
              <a:defRPr sz="1800"/>
            </a:pPr>
            <a:r>
              <a:rPr sz="3200"/>
              <a:t>Collaborative Activist Blog</a:t>
            </a:r>
          </a:p>
        </p:txBody>
      </p:sp>
      <p:sp>
        <p:nvSpPr>
          <p:cNvPr id="96" name="Shape 96"/>
          <p:cNvSpPr>
            <a:spLocks noGrp="1"/>
          </p:cNvSpPr>
          <p:nvPr>
            <p:ph type="body" idx="1"/>
          </p:nvPr>
        </p:nvSpPr>
        <p:spPr>
          <a:prstGeom prst="rect">
            <a:avLst/>
          </a:prstGeom>
        </p:spPr>
        <p:txBody>
          <a:bodyPr/>
          <a:lstStyle/>
          <a:p>
            <a:pPr marL="417830" lvl="0" indent="-417830" defTabSz="549148">
              <a:spcBef>
                <a:spcPts val="3900"/>
              </a:spcBef>
              <a:defRPr sz="1800"/>
            </a:pPr>
            <a:r>
              <a:rPr sz="3384" u="sng">
                <a:hlinkClick r:id="rId2"/>
              </a:rPr>
              <a:t>http://umbcactivism.wordpress.com/</a:t>
            </a:r>
            <a:r>
              <a:rPr sz="3384"/>
              <a:t>  </a:t>
            </a:r>
          </a:p>
          <a:p>
            <a:pPr marL="417830" lvl="0" indent="-417830" defTabSz="549148">
              <a:spcBef>
                <a:spcPts val="3900"/>
              </a:spcBef>
              <a:defRPr sz="1800"/>
            </a:pPr>
            <a:r>
              <a:rPr sz="3384"/>
              <a:t>Self Designed Activist Projects - A Living Journal and a Tool for Reflection</a:t>
            </a:r>
          </a:p>
          <a:p>
            <a:pPr marL="417830" lvl="0" indent="-417830" defTabSz="549148">
              <a:spcBef>
                <a:spcPts val="3900"/>
              </a:spcBef>
              <a:defRPr sz="1800"/>
            </a:pPr>
            <a:r>
              <a:rPr sz="3384"/>
              <a:t>Blog as an Online Archive of Student Activist Work</a:t>
            </a:r>
          </a:p>
          <a:p>
            <a:pPr marL="417830" lvl="0" indent="-417830" defTabSz="549148">
              <a:spcBef>
                <a:spcPts val="3900"/>
              </a:spcBef>
              <a:defRPr sz="1800"/>
            </a:pPr>
            <a:r>
              <a:rPr sz="3384"/>
              <a:t>Blog as a Resource for Future Versions of the Course (A Community of Knowledge and Practice)</a:t>
            </a:r>
          </a:p>
          <a:p>
            <a:pPr marL="417830" lvl="0" indent="-417830" defTabSz="549148">
              <a:spcBef>
                <a:spcPts val="3900"/>
              </a:spcBef>
              <a:defRPr sz="1800"/>
            </a:pPr>
            <a:r>
              <a:rPr sz="3384"/>
              <a:t>Potential Data for Future Scholarship of Teaching and Learning on ‘Teaching Activism Inside Institutions’ </a:t>
            </a: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103</TotalTime>
  <Words>668</Words>
  <Application>Microsoft Office PowerPoint</Application>
  <PresentationFormat>Custom</PresentationFormat>
  <Paragraphs>95</Paragraphs>
  <Slides>9</Slides>
  <Notes>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9</vt:i4>
      </vt:variant>
    </vt:vector>
  </HeadingPairs>
  <TitlesOfParts>
    <vt:vector size="23" baseType="lpstr">
      <vt:lpstr>Arial</vt:lpstr>
      <vt:lpstr>Avenir Roman</vt:lpstr>
      <vt:lpstr>Calibri</vt:lpstr>
      <vt:lpstr>Cambria</vt:lpstr>
      <vt:lpstr>Candara</vt:lpstr>
      <vt:lpstr>Courier New</vt:lpstr>
      <vt:lpstr>Helvetica Light</vt:lpstr>
      <vt:lpstr>Symbol</vt:lpstr>
      <vt:lpstr>Times New Roman</vt:lpstr>
      <vt:lpstr>Trebuchet MS</vt:lpstr>
      <vt:lpstr>Tw Cen MT</vt:lpstr>
      <vt:lpstr>Wingdings</vt:lpstr>
      <vt:lpstr>Wingdings 2</vt:lpstr>
      <vt:lpstr>White</vt:lpstr>
      <vt:lpstr>Digital Literacies</vt:lpstr>
      <vt:lpstr>SPAN311: Poetic Images Collage</vt:lpstr>
      <vt:lpstr>Mary Tabaa</vt:lpstr>
      <vt:lpstr>Larkey: German 319  German Translation: Subtitling Exercise</vt:lpstr>
      <vt:lpstr>Creating Video Assignments for PSYC 415 (Diane Alonso)</vt:lpstr>
      <vt:lpstr>imovies in BIOL 123 Human Genetics for non majors (Wagner)</vt:lpstr>
      <vt:lpstr>SPAN 202: Intermediate Spanish 2  Milvia Hernandez </vt:lpstr>
      <vt:lpstr>Oscoz: SPAN 10: Create a group page in Facebook </vt:lpstr>
      <vt:lpstr>Drabinski: GWST 200: Studies in Feminist Activism Collaborative Activist Blog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Literacies</dc:title>
  <dc:creator>Kerrie Kephart</dc:creator>
  <cp:lastModifiedBy>Kerrie Kephart</cp:lastModifiedBy>
  <cp:revision>6</cp:revision>
  <dcterms:modified xsi:type="dcterms:W3CDTF">2016-05-12T21:01:56Z</dcterms:modified>
</cp:coreProperties>
</file>