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3" r:id="rId3"/>
    <p:sldMasterId id="2147483718" r:id="rId4"/>
    <p:sldMasterId id="2147483734" r:id="rId5"/>
    <p:sldMasterId id="2147483740" r:id="rId6"/>
  </p:sldMasterIdLst>
  <p:notesMasterIdLst>
    <p:notesMasterId r:id="rId19"/>
  </p:notesMasterIdLst>
  <p:sldIdLst>
    <p:sldId id="256" r:id="rId7"/>
    <p:sldId id="257" r:id="rId8"/>
    <p:sldId id="258" r:id="rId9"/>
    <p:sldId id="263" r:id="rId10"/>
    <p:sldId id="261" r:id="rId11"/>
    <p:sldId id="264" r:id="rId12"/>
    <p:sldId id="265" r:id="rId13"/>
    <p:sldId id="266" r:id="rId14"/>
    <p:sldId id="267" r:id="rId15"/>
    <p:sldId id="269" r:id="rId16"/>
    <p:sldId id="259" r:id="rId17"/>
    <p:sldId id="26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07556BC-1737-4334-AC93-8932729C0463}">
          <p14:sldIdLst>
            <p14:sldId id="256"/>
            <p14:sldId id="257"/>
            <p14:sldId id="258"/>
            <p14:sldId id="263"/>
          </p14:sldIdLst>
        </p14:section>
        <p14:section name="Untitled Section" id="{A3A0BD4E-0D1F-4C40-BB8B-64CB19953E9A}">
          <p14:sldIdLst>
            <p14:sldId id="261"/>
          </p14:sldIdLst>
        </p14:section>
        <p14:section name="Untitled Section" id="{BAE1BBBC-E785-43AA-9C1C-E3A2AE7DE593}">
          <p14:sldIdLst>
            <p14:sldId id="264"/>
            <p14:sldId id="265"/>
            <p14:sldId id="266"/>
            <p14:sldId id="267"/>
            <p14:sldId id="269"/>
            <p14:sldId id="259"/>
            <p14:sldId id="26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893"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4684A0-31DC-434E-A3F7-92B65CEB0D06}" type="doc">
      <dgm:prSet loTypeId="urn:microsoft.com/office/officeart/2005/8/layout/funnel1" loCatId="relationship" qsTypeId="urn:microsoft.com/office/officeart/2005/8/quickstyle/simple4" qsCatId="simple" csTypeId="urn:microsoft.com/office/officeart/2005/8/colors/colorful1" csCatId="colorful" phldr="1"/>
      <dgm:spPr/>
      <dgm:t>
        <a:bodyPr/>
        <a:lstStyle/>
        <a:p>
          <a:endParaRPr lang="en-US"/>
        </a:p>
      </dgm:t>
    </dgm:pt>
    <dgm:pt modelId="{AEDBAFD6-A89C-473C-B0BD-2430DEE969A1}">
      <dgm:prSet phldrT="[Text]" custT="1"/>
      <dgm:spPr/>
      <dgm:t>
        <a:bodyPr/>
        <a:lstStyle/>
        <a:p>
          <a:r>
            <a:rPr lang="en-US" sz="2000" dirty="0" smtClean="0"/>
            <a:t>Gamification</a:t>
          </a:r>
          <a:endParaRPr lang="en-US" sz="2000" dirty="0"/>
        </a:p>
      </dgm:t>
    </dgm:pt>
    <dgm:pt modelId="{9C1390BB-AFF9-4ABB-8778-9D0DE58D9E0B}" type="parTrans" cxnId="{FF1896E4-8BF1-4436-83B9-3B53CF9EE5CB}">
      <dgm:prSet/>
      <dgm:spPr/>
      <dgm:t>
        <a:bodyPr/>
        <a:lstStyle/>
        <a:p>
          <a:endParaRPr lang="en-US" sz="1800"/>
        </a:p>
      </dgm:t>
    </dgm:pt>
    <dgm:pt modelId="{822E84E5-9A5D-44A5-90A3-B7EDAA27354F}" type="sibTrans" cxnId="{FF1896E4-8BF1-4436-83B9-3B53CF9EE5CB}">
      <dgm:prSet/>
      <dgm:spPr/>
      <dgm:t>
        <a:bodyPr/>
        <a:lstStyle/>
        <a:p>
          <a:endParaRPr lang="en-US" sz="1800"/>
        </a:p>
      </dgm:t>
    </dgm:pt>
    <dgm:pt modelId="{114A3EA7-34DB-4300-9FB7-489D5528857B}">
      <dgm:prSet phldrT="[Text]" custT="1"/>
      <dgm:spPr/>
      <dgm:t>
        <a:bodyPr/>
        <a:lstStyle/>
        <a:p>
          <a:r>
            <a:rPr lang="en-US" sz="1800" dirty="0" smtClean="0">
              <a:solidFill>
                <a:schemeClr val="bg1"/>
              </a:solidFill>
            </a:rPr>
            <a:t>Facilitate the design of authentic opportunities for application of language in context.</a:t>
          </a:r>
          <a:endParaRPr lang="en-US" sz="1800" dirty="0">
            <a:solidFill>
              <a:schemeClr val="bg1"/>
            </a:solidFill>
          </a:endParaRPr>
        </a:p>
      </dgm:t>
    </dgm:pt>
    <dgm:pt modelId="{60A58AC9-22A6-4EFA-A87D-0FAF6C501678}" type="parTrans" cxnId="{82721E0A-A2D7-4C03-8A4E-D8130DABDFF8}">
      <dgm:prSet/>
      <dgm:spPr/>
      <dgm:t>
        <a:bodyPr/>
        <a:lstStyle/>
        <a:p>
          <a:endParaRPr lang="en-US" sz="1800"/>
        </a:p>
      </dgm:t>
    </dgm:pt>
    <dgm:pt modelId="{42CD15CE-47DB-4958-AA47-0016A57D8781}" type="sibTrans" cxnId="{82721E0A-A2D7-4C03-8A4E-D8130DABDFF8}">
      <dgm:prSet/>
      <dgm:spPr/>
      <dgm:t>
        <a:bodyPr/>
        <a:lstStyle/>
        <a:p>
          <a:endParaRPr lang="en-US" sz="1800"/>
        </a:p>
      </dgm:t>
    </dgm:pt>
    <dgm:pt modelId="{69307EB9-330A-49CF-AC8C-DDF98053DC09}">
      <dgm:prSet phldrT="[Text]" custT="1"/>
      <dgm:spPr/>
      <dgm:t>
        <a:bodyPr/>
        <a:lstStyle/>
        <a:p>
          <a:r>
            <a:rPr lang="en-US" sz="1800" dirty="0" smtClean="0"/>
            <a:t>Computer Assisted Language Learning</a:t>
          </a:r>
          <a:endParaRPr lang="en-US" sz="1800" dirty="0"/>
        </a:p>
      </dgm:t>
    </dgm:pt>
    <dgm:pt modelId="{6BB9AD5E-10C9-4014-860A-BF8B013C262D}" type="sibTrans" cxnId="{F0E5867C-6F47-4A5C-A6FB-A83F4A6A1986}">
      <dgm:prSet/>
      <dgm:spPr/>
      <dgm:t>
        <a:bodyPr/>
        <a:lstStyle/>
        <a:p>
          <a:endParaRPr lang="en-US" sz="1800"/>
        </a:p>
      </dgm:t>
    </dgm:pt>
    <dgm:pt modelId="{192965AC-7356-4C34-803A-935AF803D5C4}" type="parTrans" cxnId="{F0E5867C-6F47-4A5C-A6FB-A83F4A6A1986}">
      <dgm:prSet/>
      <dgm:spPr/>
      <dgm:t>
        <a:bodyPr/>
        <a:lstStyle/>
        <a:p>
          <a:endParaRPr lang="en-US" sz="1800"/>
        </a:p>
      </dgm:t>
    </dgm:pt>
    <dgm:pt modelId="{87EFA87E-DC03-4D28-B8B8-783BC6ECDAC7}">
      <dgm:prSet phldrT="[Text]" custT="1"/>
      <dgm:spPr/>
      <dgm:t>
        <a:bodyPr/>
        <a:lstStyle/>
        <a:p>
          <a:r>
            <a:rPr lang="en-US" sz="1800" dirty="0" smtClean="0"/>
            <a:t>Task Based Language Learning</a:t>
          </a:r>
          <a:endParaRPr lang="en-US" sz="1800" dirty="0"/>
        </a:p>
      </dgm:t>
    </dgm:pt>
    <dgm:pt modelId="{99F388FC-1770-4DBD-BB47-36A8702023A5}" type="sibTrans" cxnId="{FC0514DD-7861-448F-A3F8-D37E016D3A5F}">
      <dgm:prSet/>
      <dgm:spPr/>
      <dgm:t>
        <a:bodyPr/>
        <a:lstStyle/>
        <a:p>
          <a:endParaRPr lang="en-US" sz="1800"/>
        </a:p>
      </dgm:t>
    </dgm:pt>
    <dgm:pt modelId="{327A376C-DF8A-4F6A-9B88-0CCED27F8773}" type="parTrans" cxnId="{FC0514DD-7861-448F-A3F8-D37E016D3A5F}">
      <dgm:prSet/>
      <dgm:spPr/>
      <dgm:t>
        <a:bodyPr/>
        <a:lstStyle/>
        <a:p>
          <a:endParaRPr lang="en-US" sz="1800"/>
        </a:p>
      </dgm:t>
    </dgm:pt>
    <dgm:pt modelId="{002442FE-CB5D-43BA-877D-FC9D475F47E7}" type="pres">
      <dgm:prSet presAssocID="{E94684A0-31DC-434E-A3F7-92B65CEB0D06}" presName="Name0" presStyleCnt="0">
        <dgm:presLayoutVars>
          <dgm:chMax val="4"/>
          <dgm:resizeHandles val="exact"/>
        </dgm:presLayoutVars>
      </dgm:prSet>
      <dgm:spPr/>
      <dgm:t>
        <a:bodyPr/>
        <a:lstStyle/>
        <a:p>
          <a:endParaRPr lang="en-US"/>
        </a:p>
      </dgm:t>
    </dgm:pt>
    <dgm:pt modelId="{7CB1C36D-D999-4524-9E90-C2934DCBE798}" type="pres">
      <dgm:prSet presAssocID="{E94684A0-31DC-434E-A3F7-92B65CEB0D06}" presName="ellipse" presStyleLbl="trBgShp" presStyleIdx="0" presStyleCnt="1"/>
      <dgm:spPr/>
    </dgm:pt>
    <dgm:pt modelId="{749DE1BE-A771-4291-B823-A472D486097E}" type="pres">
      <dgm:prSet presAssocID="{E94684A0-31DC-434E-A3F7-92B65CEB0D06}" presName="arrow1" presStyleLbl="fgShp" presStyleIdx="0" presStyleCnt="1"/>
      <dgm:spPr/>
    </dgm:pt>
    <dgm:pt modelId="{AA637C46-80AF-48D1-8547-2F94D62BC8B8}" type="pres">
      <dgm:prSet presAssocID="{E94684A0-31DC-434E-A3F7-92B65CEB0D06}" presName="rectangle" presStyleLbl="revTx" presStyleIdx="0" presStyleCnt="1">
        <dgm:presLayoutVars>
          <dgm:bulletEnabled val="1"/>
        </dgm:presLayoutVars>
      </dgm:prSet>
      <dgm:spPr/>
      <dgm:t>
        <a:bodyPr/>
        <a:lstStyle/>
        <a:p>
          <a:endParaRPr lang="en-US"/>
        </a:p>
      </dgm:t>
    </dgm:pt>
    <dgm:pt modelId="{EEA1041F-7AE6-41DF-9E8A-2DEB753F5241}" type="pres">
      <dgm:prSet presAssocID="{AEDBAFD6-A89C-473C-B0BD-2430DEE969A1}" presName="item1" presStyleLbl="node1" presStyleIdx="0" presStyleCnt="3" custAng="20292903" custScaleX="169155" custScaleY="120985">
        <dgm:presLayoutVars>
          <dgm:bulletEnabled val="1"/>
        </dgm:presLayoutVars>
      </dgm:prSet>
      <dgm:spPr/>
      <dgm:t>
        <a:bodyPr/>
        <a:lstStyle/>
        <a:p>
          <a:endParaRPr lang="en-US"/>
        </a:p>
      </dgm:t>
    </dgm:pt>
    <dgm:pt modelId="{A9D9E12F-6F84-4BA3-8BEC-B986FF5341E5}" type="pres">
      <dgm:prSet presAssocID="{69307EB9-330A-49CF-AC8C-DDF98053DC09}" presName="item2" presStyleLbl="node1" presStyleIdx="1" presStyleCnt="3" custAng="1089636" custScaleX="108209" custScaleY="127936" custLinFactNeighborX="-30132" custLinFactNeighborY="-18079">
        <dgm:presLayoutVars>
          <dgm:bulletEnabled val="1"/>
        </dgm:presLayoutVars>
      </dgm:prSet>
      <dgm:spPr/>
      <dgm:t>
        <a:bodyPr/>
        <a:lstStyle/>
        <a:p>
          <a:endParaRPr lang="en-US"/>
        </a:p>
      </dgm:t>
    </dgm:pt>
    <dgm:pt modelId="{4B487C09-0013-400C-A1C7-F1A745952A2B}" type="pres">
      <dgm:prSet presAssocID="{114A3EA7-34DB-4300-9FB7-489D5528857B}" presName="item3" presStyleLbl="node1" presStyleIdx="2" presStyleCnt="3" custAng="1435034" custScaleX="134853" custScaleY="144978" custLinFactNeighborX="42577" custLinFactNeighborY="-658">
        <dgm:presLayoutVars>
          <dgm:bulletEnabled val="1"/>
        </dgm:presLayoutVars>
      </dgm:prSet>
      <dgm:spPr/>
      <dgm:t>
        <a:bodyPr/>
        <a:lstStyle/>
        <a:p>
          <a:endParaRPr lang="en-US"/>
        </a:p>
      </dgm:t>
    </dgm:pt>
    <dgm:pt modelId="{19DBC027-DF97-4FF5-AF53-0CDCB2302919}" type="pres">
      <dgm:prSet presAssocID="{E94684A0-31DC-434E-A3F7-92B65CEB0D06}" presName="funnel" presStyleLbl="trAlignAcc1" presStyleIdx="0" presStyleCnt="1" custLinFactNeighborX="-947" custLinFactNeighborY="3685"/>
      <dgm:spPr/>
    </dgm:pt>
  </dgm:ptLst>
  <dgm:cxnLst>
    <dgm:cxn modelId="{F0E5867C-6F47-4A5C-A6FB-A83F4A6A1986}" srcId="{E94684A0-31DC-434E-A3F7-92B65CEB0D06}" destId="{69307EB9-330A-49CF-AC8C-DDF98053DC09}" srcOrd="2" destOrd="0" parTransId="{192965AC-7356-4C34-803A-935AF803D5C4}" sibTransId="{6BB9AD5E-10C9-4014-860A-BF8B013C262D}"/>
    <dgm:cxn modelId="{82721E0A-A2D7-4C03-8A4E-D8130DABDFF8}" srcId="{E94684A0-31DC-434E-A3F7-92B65CEB0D06}" destId="{114A3EA7-34DB-4300-9FB7-489D5528857B}" srcOrd="3" destOrd="0" parTransId="{60A58AC9-22A6-4EFA-A87D-0FAF6C501678}" sibTransId="{42CD15CE-47DB-4958-AA47-0016A57D8781}"/>
    <dgm:cxn modelId="{91946EDD-F3C4-411E-8B81-57C88C4B2BD5}" type="presOf" srcId="{AEDBAFD6-A89C-473C-B0BD-2430DEE969A1}" destId="{A9D9E12F-6F84-4BA3-8BEC-B986FF5341E5}" srcOrd="0" destOrd="0" presId="urn:microsoft.com/office/officeart/2005/8/layout/funnel1"/>
    <dgm:cxn modelId="{FC0514DD-7861-448F-A3F8-D37E016D3A5F}" srcId="{E94684A0-31DC-434E-A3F7-92B65CEB0D06}" destId="{87EFA87E-DC03-4D28-B8B8-783BC6ECDAC7}" srcOrd="0" destOrd="0" parTransId="{327A376C-DF8A-4F6A-9B88-0CCED27F8773}" sibTransId="{99F388FC-1770-4DBD-BB47-36A8702023A5}"/>
    <dgm:cxn modelId="{FE8AF5F3-3DEF-4164-A965-06D6D262F664}" type="presOf" srcId="{87EFA87E-DC03-4D28-B8B8-783BC6ECDAC7}" destId="{4B487C09-0013-400C-A1C7-F1A745952A2B}" srcOrd="0" destOrd="0" presId="urn:microsoft.com/office/officeart/2005/8/layout/funnel1"/>
    <dgm:cxn modelId="{79958D6E-0141-4E9B-9076-4513614F6559}" type="presOf" srcId="{114A3EA7-34DB-4300-9FB7-489D5528857B}" destId="{AA637C46-80AF-48D1-8547-2F94D62BC8B8}" srcOrd="0" destOrd="0" presId="urn:microsoft.com/office/officeart/2005/8/layout/funnel1"/>
    <dgm:cxn modelId="{F49B4B0F-83E2-43F8-8E2E-436C14BF2A46}" type="presOf" srcId="{69307EB9-330A-49CF-AC8C-DDF98053DC09}" destId="{EEA1041F-7AE6-41DF-9E8A-2DEB753F5241}" srcOrd="0" destOrd="0" presId="urn:microsoft.com/office/officeart/2005/8/layout/funnel1"/>
    <dgm:cxn modelId="{FF1896E4-8BF1-4436-83B9-3B53CF9EE5CB}" srcId="{E94684A0-31DC-434E-A3F7-92B65CEB0D06}" destId="{AEDBAFD6-A89C-473C-B0BD-2430DEE969A1}" srcOrd="1" destOrd="0" parTransId="{9C1390BB-AFF9-4ABB-8778-9D0DE58D9E0B}" sibTransId="{822E84E5-9A5D-44A5-90A3-B7EDAA27354F}"/>
    <dgm:cxn modelId="{ED0617CD-ABB1-4D8A-B438-ACAA9CD7B91C}" type="presOf" srcId="{E94684A0-31DC-434E-A3F7-92B65CEB0D06}" destId="{002442FE-CB5D-43BA-877D-FC9D475F47E7}" srcOrd="0" destOrd="0" presId="urn:microsoft.com/office/officeart/2005/8/layout/funnel1"/>
    <dgm:cxn modelId="{65B13107-BF3F-4AB6-8753-700536853FFD}" type="presParOf" srcId="{002442FE-CB5D-43BA-877D-FC9D475F47E7}" destId="{7CB1C36D-D999-4524-9E90-C2934DCBE798}" srcOrd="0" destOrd="0" presId="urn:microsoft.com/office/officeart/2005/8/layout/funnel1"/>
    <dgm:cxn modelId="{2D8D6397-AD81-4706-9770-0904A5CC1A58}" type="presParOf" srcId="{002442FE-CB5D-43BA-877D-FC9D475F47E7}" destId="{749DE1BE-A771-4291-B823-A472D486097E}" srcOrd="1" destOrd="0" presId="urn:microsoft.com/office/officeart/2005/8/layout/funnel1"/>
    <dgm:cxn modelId="{6DEFF468-0025-47B8-A458-80BE5BE49D63}" type="presParOf" srcId="{002442FE-CB5D-43BA-877D-FC9D475F47E7}" destId="{AA637C46-80AF-48D1-8547-2F94D62BC8B8}" srcOrd="2" destOrd="0" presId="urn:microsoft.com/office/officeart/2005/8/layout/funnel1"/>
    <dgm:cxn modelId="{CCF37CB5-4FE3-4D9F-A68E-15092F246F09}" type="presParOf" srcId="{002442FE-CB5D-43BA-877D-FC9D475F47E7}" destId="{EEA1041F-7AE6-41DF-9E8A-2DEB753F5241}" srcOrd="3" destOrd="0" presId="urn:microsoft.com/office/officeart/2005/8/layout/funnel1"/>
    <dgm:cxn modelId="{82771256-0F8B-447F-AAB2-44D8B3C1E15E}" type="presParOf" srcId="{002442FE-CB5D-43BA-877D-FC9D475F47E7}" destId="{A9D9E12F-6F84-4BA3-8BEC-B986FF5341E5}" srcOrd="4" destOrd="0" presId="urn:microsoft.com/office/officeart/2005/8/layout/funnel1"/>
    <dgm:cxn modelId="{227A0F5D-D1D4-4FFC-9E7F-AA10BD25FD5C}" type="presParOf" srcId="{002442FE-CB5D-43BA-877D-FC9D475F47E7}" destId="{4B487C09-0013-400C-A1C7-F1A745952A2B}" srcOrd="5" destOrd="0" presId="urn:microsoft.com/office/officeart/2005/8/layout/funnel1"/>
    <dgm:cxn modelId="{1C1742B9-93B7-48E8-AEA1-982568C75D2D}" type="presParOf" srcId="{002442FE-CB5D-43BA-877D-FC9D475F47E7}" destId="{19DBC027-DF97-4FF5-AF53-0CDCB2302919}"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A7C5B0-5227-4C8B-AA01-92D448A818AF}" type="doc">
      <dgm:prSet loTypeId="urn:microsoft.com/office/officeart/2005/8/layout/radial6" loCatId="cycle" qsTypeId="urn:microsoft.com/office/officeart/2005/8/quickstyle/simple4" qsCatId="simple" csTypeId="urn:microsoft.com/office/officeart/2005/8/colors/accent4_2" csCatId="accent4" phldr="1"/>
      <dgm:spPr/>
      <dgm:t>
        <a:bodyPr/>
        <a:lstStyle/>
        <a:p>
          <a:endParaRPr lang="en-US"/>
        </a:p>
      </dgm:t>
    </dgm:pt>
    <dgm:pt modelId="{AC3E7205-C590-4C12-9D02-2D2D91E25E73}">
      <dgm:prSet phldrT="[Text]" custT="1"/>
      <dgm:spPr/>
      <dgm:t>
        <a:bodyPr/>
        <a:lstStyle/>
        <a:p>
          <a:r>
            <a:rPr lang="en-US" sz="1800" dirty="0" smtClean="0">
              <a:solidFill>
                <a:srgbClr val="FFFF00"/>
              </a:solidFill>
            </a:rPr>
            <a:t>Process</a:t>
          </a:r>
          <a:r>
            <a:rPr lang="en-US" sz="1800" baseline="0" dirty="0" smtClean="0">
              <a:solidFill>
                <a:srgbClr val="FFFF00"/>
              </a:solidFill>
            </a:rPr>
            <a:t> for development of Skills</a:t>
          </a:r>
          <a:endParaRPr lang="en-US" sz="1800" dirty="0">
            <a:solidFill>
              <a:srgbClr val="FFFF00"/>
            </a:solidFill>
          </a:endParaRPr>
        </a:p>
      </dgm:t>
    </dgm:pt>
    <dgm:pt modelId="{C72E16C8-A3A3-4D61-BA9F-136C8BBE749A}" type="parTrans" cxnId="{3417AD69-EAA2-43F0-8528-859C472288BF}">
      <dgm:prSet/>
      <dgm:spPr/>
      <dgm:t>
        <a:bodyPr/>
        <a:lstStyle/>
        <a:p>
          <a:endParaRPr lang="en-US"/>
        </a:p>
      </dgm:t>
    </dgm:pt>
    <dgm:pt modelId="{188A0AD8-3361-466A-980F-FD629CABEA5D}" type="sibTrans" cxnId="{3417AD69-EAA2-43F0-8528-859C472288BF}">
      <dgm:prSet/>
      <dgm:spPr/>
      <dgm:t>
        <a:bodyPr/>
        <a:lstStyle/>
        <a:p>
          <a:endParaRPr lang="en-US"/>
        </a:p>
      </dgm:t>
    </dgm:pt>
    <dgm:pt modelId="{053550CC-D558-47D3-BB85-AEC146FC1E73}">
      <dgm:prSet phldrT="[Text]" custT="1"/>
      <dgm:spPr/>
      <dgm:t>
        <a:bodyPr/>
        <a:lstStyle/>
        <a:p>
          <a:r>
            <a:rPr lang="en-US" sz="1600" dirty="0" smtClean="0"/>
            <a:t>Knowledge acquisition</a:t>
          </a:r>
        </a:p>
        <a:p>
          <a:r>
            <a:rPr lang="en-US" sz="1600" dirty="0" smtClean="0"/>
            <a:t>- self paced -</a:t>
          </a:r>
          <a:endParaRPr lang="en-US" sz="1600" dirty="0"/>
        </a:p>
      </dgm:t>
    </dgm:pt>
    <dgm:pt modelId="{EEAEC8F7-C456-4B17-A39A-8C9F0CE7FF7F}" type="parTrans" cxnId="{671463A1-BD77-4E7B-8641-51B69E711DE6}">
      <dgm:prSet/>
      <dgm:spPr/>
      <dgm:t>
        <a:bodyPr/>
        <a:lstStyle/>
        <a:p>
          <a:endParaRPr lang="en-US"/>
        </a:p>
      </dgm:t>
    </dgm:pt>
    <dgm:pt modelId="{274A1F7C-FF7D-49DF-BC19-A31740450024}" type="sibTrans" cxnId="{671463A1-BD77-4E7B-8641-51B69E711DE6}">
      <dgm:prSet/>
      <dgm:spPr/>
      <dgm:t>
        <a:bodyPr/>
        <a:lstStyle/>
        <a:p>
          <a:endParaRPr lang="en-US"/>
        </a:p>
      </dgm:t>
    </dgm:pt>
    <dgm:pt modelId="{C86AF644-A202-465B-986C-F66F4C0A09FE}">
      <dgm:prSet phldrT="[Text]" custT="1"/>
      <dgm:spPr/>
      <dgm:t>
        <a:bodyPr/>
        <a:lstStyle/>
        <a:p>
          <a:r>
            <a:rPr lang="en-US" sz="1800" dirty="0" smtClean="0"/>
            <a:t>Knowledge application</a:t>
          </a:r>
        </a:p>
        <a:p>
          <a:r>
            <a:rPr lang="en-US" sz="1800" dirty="0" smtClean="0"/>
            <a:t>- Authentic context for  experience needed -</a:t>
          </a:r>
        </a:p>
      </dgm:t>
    </dgm:pt>
    <dgm:pt modelId="{C779C0AF-D271-4A58-BB19-C35BD8C60CE1}" type="parTrans" cxnId="{A154A5B9-5EC8-471A-96F8-FE21466BD2C0}">
      <dgm:prSet/>
      <dgm:spPr/>
      <dgm:t>
        <a:bodyPr/>
        <a:lstStyle/>
        <a:p>
          <a:endParaRPr lang="en-US"/>
        </a:p>
      </dgm:t>
    </dgm:pt>
    <dgm:pt modelId="{FD225BFA-EC92-4709-8193-75F266C9714F}" type="sibTrans" cxnId="{A154A5B9-5EC8-471A-96F8-FE21466BD2C0}">
      <dgm:prSet/>
      <dgm:spPr/>
      <dgm:t>
        <a:bodyPr/>
        <a:lstStyle/>
        <a:p>
          <a:endParaRPr lang="en-US"/>
        </a:p>
      </dgm:t>
    </dgm:pt>
    <dgm:pt modelId="{ABCADF7A-7ED1-44EC-B608-BFA2456D0BF1}">
      <dgm:prSet phldrT="[Text]" custT="1"/>
      <dgm:spPr/>
      <dgm:t>
        <a:bodyPr/>
        <a:lstStyle/>
        <a:p>
          <a:r>
            <a:rPr lang="en-US" sz="1800" dirty="0" smtClean="0"/>
            <a:t>Self- monitoring and  formative feedback</a:t>
          </a:r>
        </a:p>
        <a:p>
          <a:r>
            <a:rPr lang="en-US" sz="1800" dirty="0" smtClean="0"/>
            <a:t>-  requires personalized  attention or “coaching” - </a:t>
          </a:r>
          <a:endParaRPr lang="en-US" sz="1800" dirty="0"/>
        </a:p>
      </dgm:t>
    </dgm:pt>
    <dgm:pt modelId="{8A1E2C0D-A1DE-4345-9535-20746F249212}" type="parTrans" cxnId="{9426A0FF-575B-4451-AC2F-24F426AAFB4C}">
      <dgm:prSet/>
      <dgm:spPr/>
      <dgm:t>
        <a:bodyPr/>
        <a:lstStyle/>
        <a:p>
          <a:endParaRPr lang="en-US"/>
        </a:p>
      </dgm:t>
    </dgm:pt>
    <dgm:pt modelId="{550C664F-08C6-4AB0-A8BA-427258162553}" type="sibTrans" cxnId="{9426A0FF-575B-4451-AC2F-24F426AAFB4C}">
      <dgm:prSet/>
      <dgm:spPr/>
      <dgm:t>
        <a:bodyPr/>
        <a:lstStyle/>
        <a:p>
          <a:endParaRPr lang="en-US"/>
        </a:p>
      </dgm:t>
    </dgm:pt>
    <dgm:pt modelId="{DA4DB111-7C98-44ED-BC7C-C91D7DDAE81E}" type="pres">
      <dgm:prSet presAssocID="{78A7C5B0-5227-4C8B-AA01-92D448A818AF}" presName="Name0" presStyleCnt="0">
        <dgm:presLayoutVars>
          <dgm:chMax val="1"/>
          <dgm:dir/>
          <dgm:animLvl val="ctr"/>
          <dgm:resizeHandles val="exact"/>
        </dgm:presLayoutVars>
      </dgm:prSet>
      <dgm:spPr/>
      <dgm:t>
        <a:bodyPr/>
        <a:lstStyle/>
        <a:p>
          <a:endParaRPr lang="en-US"/>
        </a:p>
      </dgm:t>
    </dgm:pt>
    <dgm:pt modelId="{E616D30E-B992-5D4A-97F1-7D15F9E68D79}" type="pres">
      <dgm:prSet presAssocID="{AC3E7205-C590-4C12-9D02-2D2D91E25E73}" presName="centerShape" presStyleLbl="node0" presStyleIdx="0" presStyleCnt="1" custScaleX="99089" custScaleY="65561" custLinFactNeighborX="667" custLinFactNeighborY="-5980"/>
      <dgm:spPr/>
      <dgm:t>
        <a:bodyPr/>
        <a:lstStyle/>
        <a:p>
          <a:endParaRPr lang="en-US"/>
        </a:p>
      </dgm:t>
    </dgm:pt>
    <dgm:pt modelId="{18949E23-5716-41EE-8482-AD899487C22A}" type="pres">
      <dgm:prSet presAssocID="{053550CC-D558-47D3-BB85-AEC146FC1E73}" presName="node" presStyleLbl="node1" presStyleIdx="0" presStyleCnt="3" custScaleX="124405" custScaleY="131537">
        <dgm:presLayoutVars>
          <dgm:bulletEnabled val="1"/>
        </dgm:presLayoutVars>
      </dgm:prSet>
      <dgm:spPr/>
      <dgm:t>
        <a:bodyPr/>
        <a:lstStyle/>
        <a:p>
          <a:endParaRPr lang="en-US"/>
        </a:p>
      </dgm:t>
    </dgm:pt>
    <dgm:pt modelId="{22544C63-152D-4BA0-B4E1-6E36758E97BB}" type="pres">
      <dgm:prSet presAssocID="{053550CC-D558-47D3-BB85-AEC146FC1E73}" presName="dummy" presStyleCnt="0"/>
      <dgm:spPr/>
    </dgm:pt>
    <dgm:pt modelId="{47906407-956C-4DBE-95F5-60B3E34737A1}" type="pres">
      <dgm:prSet presAssocID="{274A1F7C-FF7D-49DF-BC19-A31740450024}" presName="sibTrans" presStyleLbl="sibTrans2D1" presStyleIdx="0" presStyleCnt="3"/>
      <dgm:spPr/>
      <dgm:t>
        <a:bodyPr/>
        <a:lstStyle/>
        <a:p>
          <a:endParaRPr lang="en-US"/>
        </a:p>
      </dgm:t>
    </dgm:pt>
    <dgm:pt modelId="{585FE9A8-D8F9-48B3-BD89-BCB8D40C3B62}" type="pres">
      <dgm:prSet presAssocID="{C86AF644-A202-465B-986C-F66F4C0A09FE}" presName="node" presStyleLbl="node1" presStyleIdx="1" presStyleCnt="3" custScaleX="171148" custScaleY="167829">
        <dgm:presLayoutVars>
          <dgm:bulletEnabled val="1"/>
        </dgm:presLayoutVars>
      </dgm:prSet>
      <dgm:spPr/>
      <dgm:t>
        <a:bodyPr/>
        <a:lstStyle/>
        <a:p>
          <a:endParaRPr lang="en-US"/>
        </a:p>
      </dgm:t>
    </dgm:pt>
    <dgm:pt modelId="{61A87214-CB21-4889-AF91-57B4116DD7F6}" type="pres">
      <dgm:prSet presAssocID="{C86AF644-A202-465B-986C-F66F4C0A09FE}" presName="dummy" presStyleCnt="0"/>
      <dgm:spPr/>
    </dgm:pt>
    <dgm:pt modelId="{607E6A0A-3655-4CA6-91D8-44B285A4941A}" type="pres">
      <dgm:prSet presAssocID="{FD225BFA-EC92-4709-8193-75F266C9714F}" presName="sibTrans" presStyleLbl="sibTrans2D1" presStyleIdx="1" presStyleCnt="3"/>
      <dgm:spPr/>
      <dgm:t>
        <a:bodyPr/>
        <a:lstStyle/>
        <a:p>
          <a:endParaRPr lang="en-US"/>
        </a:p>
      </dgm:t>
    </dgm:pt>
    <dgm:pt modelId="{819BC320-0E3F-4F15-A919-57F70CA02FCD}" type="pres">
      <dgm:prSet presAssocID="{ABCADF7A-7ED1-44EC-B608-BFA2456D0BF1}" presName="node" presStyleLbl="node1" presStyleIdx="2" presStyleCnt="3" custScaleX="167105" custScaleY="172909">
        <dgm:presLayoutVars>
          <dgm:bulletEnabled val="1"/>
        </dgm:presLayoutVars>
      </dgm:prSet>
      <dgm:spPr/>
      <dgm:t>
        <a:bodyPr/>
        <a:lstStyle/>
        <a:p>
          <a:endParaRPr lang="en-US"/>
        </a:p>
      </dgm:t>
    </dgm:pt>
    <dgm:pt modelId="{46156E6F-80BF-4EEB-9889-1CA1A20B7461}" type="pres">
      <dgm:prSet presAssocID="{ABCADF7A-7ED1-44EC-B608-BFA2456D0BF1}" presName="dummy" presStyleCnt="0"/>
      <dgm:spPr/>
    </dgm:pt>
    <dgm:pt modelId="{0DD71EEF-493C-4E91-89BE-3AD922D5DFEC}" type="pres">
      <dgm:prSet presAssocID="{550C664F-08C6-4AB0-A8BA-427258162553}" presName="sibTrans" presStyleLbl="sibTrans2D1" presStyleIdx="2" presStyleCnt="3"/>
      <dgm:spPr/>
      <dgm:t>
        <a:bodyPr/>
        <a:lstStyle/>
        <a:p>
          <a:endParaRPr lang="en-US"/>
        </a:p>
      </dgm:t>
    </dgm:pt>
  </dgm:ptLst>
  <dgm:cxnLst>
    <dgm:cxn modelId="{35225CAB-DBE7-43B4-BAD1-520134D54A91}" type="presOf" srcId="{550C664F-08C6-4AB0-A8BA-427258162553}" destId="{0DD71EEF-493C-4E91-89BE-3AD922D5DFEC}" srcOrd="0" destOrd="0" presId="urn:microsoft.com/office/officeart/2005/8/layout/radial6"/>
    <dgm:cxn modelId="{66E08C74-0A98-47F4-9021-79CEEA4E3173}" type="presOf" srcId="{78A7C5B0-5227-4C8B-AA01-92D448A818AF}" destId="{DA4DB111-7C98-44ED-BC7C-C91D7DDAE81E}" srcOrd="0" destOrd="0" presId="urn:microsoft.com/office/officeart/2005/8/layout/radial6"/>
    <dgm:cxn modelId="{B184BA18-31E1-47DD-9C09-DA7256663DB7}" type="presOf" srcId="{AC3E7205-C590-4C12-9D02-2D2D91E25E73}" destId="{E616D30E-B992-5D4A-97F1-7D15F9E68D79}" srcOrd="0" destOrd="0" presId="urn:microsoft.com/office/officeart/2005/8/layout/radial6"/>
    <dgm:cxn modelId="{4BA4C0D6-C4EA-4FE4-B92D-6B82A644AA4C}" type="presOf" srcId="{FD225BFA-EC92-4709-8193-75F266C9714F}" destId="{607E6A0A-3655-4CA6-91D8-44B285A4941A}" srcOrd="0" destOrd="0" presId="urn:microsoft.com/office/officeart/2005/8/layout/radial6"/>
    <dgm:cxn modelId="{B9D4667B-ABF4-4466-B145-09964B79366D}" type="presOf" srcId="{ABCADF7A-7ED1-44EC-B608-BFA2456D0BF1}" destId="{819BC320-0E3F-4F15-A919-57F70CA02FCD}" srcOrd="0" destOrd="0" presId="urn:microsoft.com/office/officeart/2005/8/layout/radial6"/>
    <dgm:cxn modelId="{E9A90868-E428-4DD4-8853-C7053214D23D}" type="presOf" srcId="{C86AF644-A202-465B-986C-F66F4C0A09FE}" destId="{585FE9A8-D8F9-48B3-BD89-BCB8D40C3B62}" srcOrd="0" destOrd="0" presId="urn:microsoft.com/office/officeart/2005/8/layout/radial6"/>
    <dgm:cxn modelId="{9426A0FF-575B-4451-AC2F-24F426AAFB4C}" srcId="{AC3E7205-C590-4C12-9D02-2D2D91E25E73}" destId="{ABCADF7A-7ED1-44EC-B608-BFA2456D0BF1}" srcOrd="2" destOrd="0" parTransId="{8A1E2C0D-A1DE-4345-9535-20746F249212}" sibTransId="{550C664F-08C6-4AB0-A8BA-427258162553}"/>
    <dgm:cxn modelId="{A154A5B9-5EC8-471A-96F8-FE21466BD2C0}" srcId="{AC3E7205-C590-4C12-9D02-2D2D91E25E73}" destId="{C86AF644-A202-465B-986C-F66F4C0A09FE}" srcOrd="1" destOrd="0" parTransId="{C779C0AF-D271-4A58-BB19-C35BD8C60CE1}" sibTransId="{FD225BFA-EC92-4709-8193-75F266C9714F}"/>
    <dgm:cxn modelId="{D247066E-C8AB-4A14-AA58-87D7E7287A47}" type="presOf" srcId="{053550CC-D558-47D3-BB85-AEC146FC1E73}" destId="{18949E23-5716-41EE-8482-AD899487C22A}" srcOrd="0" destOrd="0" presId="urn:microsoft.com/office/officeart/2005/8/layout/radial6"/>
    <dgm:cxn modelId="{671463A1-BD77-4E7B-8641-51B69E711DE6}" srcId="{AC3E7205-C590-4C12-9D02-2D2D91E25E73}" destId="{053550CC-D558-47D3-BB85-AEC146FC1E73}" srcOrd="0" destOrd="0" parTransId="{EEAEC8F7-C456-4B17-A39A-8C9F0CE7FF7F}" sibTransId="{274A1F7C-FF7D-49DF-BC19-A31740450024}"/>
    <dgm:cxn modelId="{3417AD69-EAA2-43F0-8528-859C472288BF}" srcId="{78A7C5B0-5227-4C8B-AA01-92D448A818AF}" destId="{AC3E7205-C590-4C12-9D02-2D2D91E25E73}" srcOrd="0" destOrd="0" parTransId="{C72E16C8-A3A3-4D61-BA9F-136C8BBE749A}" sibTransId="{188A0AD8-3361-466A-980F-FD629CABEA5D}"/>
    <dgm:cxn modelId="{C66304CC-3291-43FE-A192-C81A9ECF00FA}" type="presOf" srcId="{274A1F7C-FF7D-49DF-BC19-A31740450024}" destId="{47906407-956C-4DBE-95F5-60B3E34737A1}" srcOrd="0" destOrd="0" presId="urn:microsoft.com/office/officeart/2005/8/layout/radial6"/>
    <dgm:cxn modelId="{41D4172B-25DF-445D-A789-2951404B2236}" type="presParOf" srcId="{DA4DB111-7C98-44ED-BC7C-C91D7DDAE81E}" destId="{E616D30E-B992-5D4A-97F1-7D15F9E68D79}" srcOrd="0" destOrd="0" presId="urn:microsoft.com/office/officeart/2005/8/layout/radial6"/>
    <dgm:cxn modelId="{0E389100-158F-4C8A-B47D-46F2FAEED713}" type="presParOf" srcId="{DA4DB111-7C98-44ED-BC7C-C91D7DDAE81E}" destId="{18949E23-5716-41EE-8482-AD899487C22A}" srcOrd="1" destOrd="0" presId="urn:microsoft.com/office/officeart/2005/8/layout/radial6"/>
    <dgm:cxn modelId="{20B441F4-124D-4A8E-BD01-69F943D1439B}" type="presParOf" srcId="{DA4DB111-7C98-44ED-BC7C-C91D7DDAE81E}" destId="{22544C63-152D-4BA0-B4E1-6E36758E97BB}" srcOrd="2" destOrd="0" presId="urn:microsoft.com/office/officeart/2005/8/layout/radial6"/>
    <dgm:cxn modelId="{4632838B-4963-4452-B16E-2963C6C6621F}" type="presParOf" srcId="{DA4DB111-7C98-44ED-BC7C-C91D7DDAE81E}" destId="{47906407-956C-4DBE-95F5-60B3E34737A1}" srcOrd="3" destOrd="0" presId="urn:microsoft.com/office/officeart/2005/8/layout/radial6"/>
    <dgm:cxn modelId="{67DE6486-F4DD-45EE-891D-12EAA3C800DD}" type="presParOf" srcId="{DA4DB111-7C98-44ED-BC7C-C91D7DDAE81E}" destId="{585FE9A8-D8F9-48B3-BD89-BCB8D40C3B62}" srcOrd="4" destOrd="0" presId="urn:microsoft.com/office/officeart/2005/8/layout/radial6"/>
    <dgm:cxn modelId="{E1E0F0F6-6BEB-4FE7-8BA1-4A3F907D6B75}" type="presParOf" srcId="{DA4DB111-7C98-44ED-BC7C-C91D7DDAE81E}" destId="{61A87214-CB21-4889-AF91-57B4116DD7F6}" srcOrd="5" destOrd="0" presId="urn:microsoft.com/office/officeart/2005/8/layout/radial6"/>
    <dgm:cxn modelId="{CAD1E2D6-F8B6-4508-BB29-007896C25D72}" type="presParOf" srcId="{DA4DB111-7C98-44ED-BC7C-C91D7DDAE81E}" destId="{607E6A0A-3655-4CA6-91D8-44B285A4941A}" srcOrd="6" destOrd="0" presId="urn:microsoft.com/office/officeart/2005/8/layout/radial6"/>
    <dgm:cxn modelId="{0DA84A5E-B9C0-48F5-88D6-C6D1DED799CF}" type="presParOf" srcId="{DA4DB111-7C98-44ED-BC7C-C91D7DDAE81E}" destId="{819BC320-0E3F-4F15-A919-57F70CA02FCD}" srcOrd="7" destOrd="0" presId="urn:microsoft.com/office/officeart/2005/8/layout/radial6"/>
    <dgm:cxn modelId="{79816516-592E-4FB6-9285-42B65BA8424A}" type="presParOf" srcId="{DA4DB111-7C98-44ED-BC7C-C91D7DDAE81E}" destId="{46156E6F-80BF-4EEB-9889-1CA1A20B7461}" srcOrd="8" destOrd="0" presId="urn:microsoft.com/office/officeart/2005/8/layout/radial6"/>
    <dgm:cxn modelId="{F84DC31F-980C-4FE4-AF26-0BA13040A92C}" type="presParOf" srcId="{DA4DB111-7C98-44ED-BC7C-C91D7DDAE81E}" destId="{0DD71EEF-493C-4E91-89BE-3AD922D5DFEC}"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803580-62A5-4CD6-8E38-6D436057E987}" type="datetimeFigureOut">
              <a:rPr lang="en-US" smtClean="0"/>
              <a:t>5/12/2016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0D1C30-8D2B-4608-96C5-E9B6AF81CA94}" type="slidenum">
              <a:rPr lang="en-US" smtClean="0"/>
              <a:t>‹#›</a:t>
            </a:fld>
            <a:endParaRPr lang="en-US"/>
          </a:p>
        </p:txBody>
      </p:sp>
    </p:spTree>
    <p:extLst>
      <p:ext uri="{BB962C8B-B14F-4D97-AF65-F5344CB8AC3E}">
        <p14:creationId xmlns:p14="http://schemas.microsoft.com/office/powerpoint/2010/main" val="3739091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 like to use an off-balance layout to keep things from getting too symmetrical. Customize this slide template graphics of your choice, including photos, clip art, your logo or illustrations. Good photos really help cement an idea in the audience’s mind. </a:t>
            </a:r>
          </a:p>
          <a:p>
            <a:endParaRPr lang="en-US" dirty="0" smtClean="0"/>
          </a:p>
          <a:p>
            <a:r>
              <a:rPr lang="en-US" dirty="0" smtClean="0"/>
              <a:t>This slide is animated to display an appropriate image as you introduce each business type.</a:t>
            </a:r>
          </a:p>
          <a:p>
            <a:endParaRPr lang="en-US" dirty="0"/>
          </a:p>
        </p:txBody>
      </p:sp>
      <p:sp>
        <p:nvSpPr>
          <p:cNvPr id="4" name="Slide Number Placeholder 3"/>
          <p:cNvSpPr>
            <a:spLocks noGrp="1"/>
          </p:cNvSpPr>
          <p:nvPr>
            <p:ph type="sldNum" sz="quarter" idx="10"/>
          </p:nvPr>
        </p:nvSpPr>
        <p:spPr/>
        <p:txBody>
          <a:bodyPr/>
          <a:lstStyle/>
          <a:p>
            <a:fld id="{9349FF08-FF76-4533-AFD1-03448A6ADE0A}"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129818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 slide template can show steps, stages or how various elements or factors combine to make one key result or goal. For instance, you could show how various departments in your business work together to make the sale, how key customer groups will all purchase your product, or how different funding sources will provide the total you need. This slide template also makes an excellent concluding slide for your presentation, enabling you to graphically sum up your key points into one final whole.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349FF08-FF76-4533-AFD1-03448A6ADE0A}"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716511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 often use color and graphics to add excitement to a presentation. Just because it’s about business doesn’t mean it has to be staid—you need movement, energy and color, as in this slide template. Use this slide template to illustrate relationships or processes. In this slide, I used it to show how demographic trends create a new consumer group and what products that group purchases. You could also use it to illustrate your sales cycle or relationships among departments in your company. </a:t>
            </a:r>
          </a:p>
          <a:p>
            <a:endParaRPr lang="en-US" dirty="0"/>
          </a:p>
        </p:txBody>
      </p:sp>
      <p:sp>
        <p:nvSpPr>
          <p:cNvPr id="4" name="Slide Number Placeholder 3"/>
          <p:cNvSpPr>
            <a:spLocks noGrp="1"/>
          </p:cNvSpPr>
          <p:nvPr>
            <p:ph type="sldNum" sz="quarter" idx="10"/>
          </p:nvPr>
        </p:nvSpPr>
        <p:spPr/>
        <p:txBody>
          <a:bodyPr/>
          <a:lstStyle/>
          <a:p>
            <a:fld id="{9349FF08-FF76-4533-AFD1-03448A6ADE0A}"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966396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 plain old bulleted list can get boring, so use graphics to liven it up. An image that conveys what you’re saying in visual format (like this diagram) can reinforce your ideas in the audience’s mind.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349FF08-FF76-4533-AFD1-03448A6ADE0A}"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4250939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8D4AA334-67DF-4BCA-9731-881FC067EDD3}" type="datetimeFigureOut">
              <a:rPr lang="en-US" smtClean="0"/>
              <a:t>5/12/2016</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A70A27B5-13C1-41B1-9858-DB1B86A2829A}" type="slidenum">
              <a:rPr lang="en-US" smtClean="0"/>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D4AA334-67DF-4BCA-9731-881FC067EDD3}" type="datetimeFigureOut">
              <a:rPr lang="en-US" smtClean="0"/>
              <a:t>5/12/2016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70A27B5-13C1-41B1-9858-DB1B86A2829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D4AA334-67DF-4BCA-9731-881FC067EDD3}" type="datetimeFigureOut">
              <a:rPr lang="en-US" smtClean="0"/>
              <a:t>5/12/2016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70A27B5-13C1-41B1-9858-DB1B86A2829A}"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Above Caption">
    <p:spTree>
      <p:nvGrpSpPr>
        <p:cNvPr id="1" name=""/>
        <p:cNvGrpSpPr/>
        <p:nvPr/>
      </p:nvGrpSpPr>
      <p:grpSpPr>
        <a:xfrm>
          <a:off x="0" y="0"/>
          <a:ext cx="0" cy="0"/>
          <a:chOff x="0" y="0"/>
          <a:chExt cx="0" cy="0"/>
        </a:xfrm>
      </p:grpSpPr>
      <p:grpSp>
        <p:nvGrpSpPr>
          <p:cNvPr id="7" name="Group 6"/>
          <p:cNvGrpSpPr/>
          <p:nvPr userDrawn="1"/>
        </p:nvGrpSpPr>
        <p:grpSpPr>
          <a:xfrm>
            <a:off x="9144" y="3810000"/>
            <a:ext cx="9125712" cy="3035300"/>
            <a:chOff x="9144" y="3810000"/>
            <a:chExt cx="9125712" cy="3035300"/>
          </a:xfrm>
        </p:grpSpPr>
        <p:sp>
          <p:nvSpPr>
            <p:cNvPr id="8" name="Rectangle 7"/>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cxnSp>
          <p:nvCxnSpPr>
            <p:cNvPr id="9" name="Straight Connector 8"/>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712788" y="4444533"/>
            <a:ext cx="7716839" cy="723620"/>
          </a:xfrm>
        </p:spPr>
        <p:txBody>
          <a:bodyPr anchor="b" anchorCtr="0"/>
          <a:lstStyle>
            <a:lvl1pPr algn="ctr">
              <a:defRPr sz="3600"/>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F02B70FB-18ED-4CA5-8368-F946A6F2C1F7}" type="slidenum">
              <a:rPr lang="en-US" smtClean="0">
                <a:solidFill>
                  <a:prstClr val="white"/>
                </a:solidFill>
              </a:rPr>
              <a:pPr/>
              <a:t>‹#›</a:t>
            </a:fld>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Date Placeholder 4"/>
          <p:cNvSpPr>
            <a:spLocks noGrp="1"/>
          </p:cNvSpPr>
          <p:nvPr>
            <p:ph type="dt" sz="half" idx="12"/>
          </p:nvPr>
        </p:nvSpPr>
        <p:spPr/>
        <p:txBody>
          <a:bodyPr/>
          <a:lstStyle/>
          <a:p>
            <a:fld id="{92AEC960-1F6D-44A9-80B8-39618AA04C59}" type="datetimeFigureOut">
              <a:rPr lang="en-US" smtClean="0">
                <a:solidFill>
                  <a:prstClr val="white"/>
                </a:solidFill>
              </a:rPr>
              <a:pPr/>
              <a:t>5/12/2016</a:t>
            </a:fld>
            <a:endParaRPr lang="en-US">
              <a:solidFill>
                <a:prstClr val="white"/>
              </a:solidFill>
            </a:endParaRPr>
          </a:p>
        </p:txBody>
      </p:sp>
      <p:sp>
        <p:nvSpPr>
          <p:cNvPr id="11" name="Text Placeholder 10"/>
          <p:cNvSpPr>
            <a:spLocks noGrp="1"/>
          </p:cNvSpPr>
          <p:nvPr>
            <p:ph type="body" sz="quarter" idx="13"/>
          </p:nvPr>
        </p:nvSpPr>
        <p:spPr>
          <a:xfrm>
            <a:off x="713232" y="5105399"/>
            <a:ext cx="7717536" cy="1281953"/>
          </a:xfrm>
        </p:spPr>
        <p:txBody>
          <a:bodyPr>
            <a:noAutofit/>
          </a:bodyPr>
          <a:lstStyle>
            <a:lvl1pPr marL="0" indent="0" algn="ctr">
              <a:spcAft>
                <a:spcPts val="300"/>
              </a:spcAft>
              <a:buFontTx/>
              <a:buNone/>
              <a:defRPr sz="1800" b="0">
                <a:effectLst/>
              </a:defRPr>
            </a:lvl1pPr>
            <a:lvl2pPr marL="349250" indent="0">
              <a:buFontTx/>
              <a:buNone/>
              <a:defRPr/>
            </a:lvl2pPr>
            <a:lvl3pPr marL="631825" indent="0">
              <a:buFontTx/>
              <a:buNone/>
              <a:defRPr/>
            </a:lvl3pPr>
            <a:lvl4pPr marL="914400" indent="0">
              <a:buFontTx/>
              <a:buNone/>
              <a:defRPr/>
            </a:lvl4pPr>
            <a:lvl5pPr marL="1196975" indent="0">
              <a:buFontTx/>
              <a:buNone/>
              <a:defRPr/>
            </a:lvl5pPr>
          </a:lstStyle>
          <a:p>
            <a:pPr lvl="0"/>
            <a:r>
              <a:rPr lang="en-US" smtClean="0"/>
              <a:t>Click to edit Master text styles</a:t>
            </a:r>
          </a:p>
        </p:txBody>
      </p:sp>
      <p:sp>
        <p:nvSpPr>
          <p:cNvPr id="13" name="Picture Placeholder 2"/>
          <p:cNvSpPr>
            <a:spLocks noGrp="1"/>
          </p:cNvSpPr>
          <p:nvPr>
            <p:ph type="pic" idx="1"/>
          </p:nvPr>
        </p:nvSpPr>
        <p:spPr>
          <a:xfrm rot="21338992">
            <a:off x="2407361" y="921379"/>
            <a:ext cx="4329278" cy="334071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extLst>
      <p:ext uri="{BB962C8B-B14F-4D97-AF65-F5344CB8AC3E}">
        <p14:creationId xmlns:p14="http://schemas.microsoft.com/office/powerpoint/2010/main" val="234736316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AE893AAB-A4F8-5341-AF28-C7F1FC8648FB}" type="datetimeFigureOut">
              <a:rPr lang="en-US" smtClean="0">
                <a:solidFill>
                  <a:prstClr val="black">
                    <a:lumMod val="65000"/>
                    <a:lumOff val="35000"/>
                  </a:prstClr>
                </a:solidFill>
              </a:rPr>
              <a:pPr/>
              <a:t>5/12/2016</a:t>
            </a:fld>
            <a:endParaRPr lang="en-US">
              <a:solidFill>
                <a:prstClr val="black">
                  <a:lumMod val="65000"/>
                  <a:lumOff val="35000"/>
                </a:prstClr>
              </a:solidFill>
            </a:endParaRPr>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solidFill>
                <a:prstClr val="black">
                  <a:lumMod val="65000"/>
                  <a:lumOff val="35000"/>
                </a:prstClr>
              </a:solidFill>
            </a:endParaRPr>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a:solidFill>
                <a:prstClr val="white"/>
              </a:solidFill>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a:solidFill>
                <a:prstClr val="white"/>
              </a:solidFill>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pPr defTabSz="457200"/>
            <a:r>
              <a:rPr sz="5400" b="1">
                <a:solidFill>
                  <a:srgbClr val="663366">
                    <a:lumMod val="60000"/>
                    <a:lumOff val="40000"/>
                  </a:srgb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a:solidFill>
                <a:prstClr val="white"/>
              </a:solidFill>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a:solidFill>
                <a:prstClr val="white"/>
              </a:solidFill>
            </a:endParaRPr>
          </a:p>
        </p:txBody>
      </p:sp>
    </p:spTree>
    <p:extLst>
      <p:ext uri="{BB962C8B-B14F-4D97-AF65-F5344CB8AC3E}">
        <p14:creationId xmlns:p14="http://schemas.microsoft.com/office/powerpoint/2010/main" val="238880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E893AAB-A4F8-5341-AF28-C7F1FC8648FB}" type="datetimeFigureOut">
              <a:rPr lang="en-US" smtClean="0">
                <a:solidFill>
                  <a:prstClr val="black">
                    <a:lumMod val="65000"/>
                    <a:lumOff val="35000"/>
                  </a:prstClr>
                </a:solidFill>
              </a:rPr>
              <a:pPr/>
              <a:t>5/12/2016</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90278BAC-B356-C440-ABB1-DE7711F27D6F}" type="slidenum">
              <a:rPr lang="en-US" smtClean="0">
                <a:solidFill>
                  <a:prstClr val="white"/>
                </a:solidFill>
              </a:rPr>
              <a:pPr/>
              <a:t>‹#›</a:t>
            </a:fld>
            <a:endParaRPr lang="en-US">
              <a:solidFill>
                <a:prstClr val="white"/>
              </a:solidFill>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pPr defTabSz="457200"/>
            <a:r>
              <a:rPr sz="3600" b="1">
                <a:solidFill>
                  <a:srgbClr val="663366">
                    <a:lumMod val="60000"/>
                    <a:lumOff val="40000"/>
                  </a:srgb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a:solidFill>
                <a:prstClr val="white"/>
              </a:solidFill>
            </a:endParaRPr>
          </a:p>
        </p:txBody>
      </p:sp>
    </p:spTree>
    <p:extLst>
      <p:ext uri="{BB962C8B-B14F-4D97-AF65-F5344CB8AC3E}">
        <p14:creationId xmlns:p14="http://schemas.microsoft.com/office/powerpoint/2010/main" val="31115012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a:solidFill>
                <a:prstClr val="white"/>
              </a:solidFill>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E893AAB-A4F8-5341-AF28-C7F1FC8648FB}" type="datetimeFigureOut">
              <a:rPr lang="en-US" smtClean="0">
                <a:solidFill>
                  <a:prstClr val="black">
                    <a:lumMod val="65000"/>
                    <a:lumOff val="35000"/>
                  </a:prstClr>
                </a:solidFill>
              </a:rPr>
              <a:pPr/>
              <a:t>5/12/2016</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90278BAC-B356-C440-ABB1-DE7711F27D6F}" type="slidenum">
              <a:rPr lang="en-US" smtClean="0">
                <a:solidFill>
                  <a:prstClr val="white"/>
                </a:solidFill>
              </a:rPr>
              <a:pPr/>
              <a:t>‹#›</a:t>
            </a:fld>
            <a:endParaRPr lang="en-US">
              <a:solidFill>
                <a:prstClr val="white"/>
              </a:solidFill>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pPr defTabSz="457200"/>
            <a:r>
              <a:rPr sz="3600" b="1">
                <a:solidFill>
                  <a:srgbClr val="663366">
                    <a:lumMod val="60000"/>
                    <a:lumOff val="40000"/>
                  </a:srgb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extLst>
      <p:ext uri="{BB962C8B-B14F-4D97-AF65-F5344CB8AC3E}">
        <p14:creationId xmlns:p14="http://schemas.microsoft.com/office/powerpoint/2010/main" val="24925314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AE893AAB-A4F8-5341-AF28-C7F1FC8648FB}" type="datetimeFigureOut">
              <a:rPr lang="en-US" smtClean="0">
                <a:solidFill>
                  <a:prstClr val="black">
                    <a:lumMod val="65000"/>
                    <a:lumOff val="35000"/>
                  </a:prstClr>
                </a:solidFill>
              </a:rPr>
              <a:pPr/>
              <a:t>5/12/2016</a:t>
            </a:fld>
            <a:endParaRPr lang="en-US">
              <a:solidFill>
                <a:prstClr val="black">
                  <a:lumMod val="65000"/>
                  <a:lumOff val="35000"/>
                </a:prstClr>
              </a:solidFill>
            </a:endParaRPr>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solidFill>
                <a:prstClr val="black">
                  <a:lumMod val="65000"/>
                  <a:lumOff val="35000"/>
                </a:prstClr>
              </a:solidFill>
            </a:endParaRPr>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a:solidFill>
                <a:prstClr val="white"/>
              </a:solidFill>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a:solidFill>
                <a:prstClr val="white"/>
              </a:solidFill>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a:solidFill>
                <a:prstClr val="white"/>
              </a:solidFill>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Drag picture to placeholder or click icon to add</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pPr defTabSz="457200"/>
            <a:r>
              <a:rPr sz="5400" b="1">
                <a:solidFill>
                  <a:srgbClr val="663366">
                    <a:lumMod val="60000"/>
                    <a:lumOff val="40000"/>
                  </a:srgbClr>
                </a:solidFill>
              </a:rPr>
              <a:t>+</a:t>
            </a:r>
          </a:p>
        </p:txBody>
      </p:sp>
    </p:spTree>
    <p:extLst>
      <p:ext uri="{BB962C8B-B14F-4D97-AF65-F5344CB8AC3E}">
        <p14:creationId xmlns:p14="http://schemas.microsoft.com/office/powerpoint/2010/main" val="41225528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a:solidFill>
                <a:prstClr val="white"/>
              </a:solidFill>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AE893AAB-A4F8-5341-AF28-C7F1FC8648FB}" type="datetimeFigureOut">
              <a:rPr lang="en-US" smtClean="0">
                <a:solidFill>
                  <a:prstClr val="white"/>
                </a:solidFill>
              </a:rPr>
              <a:pPr/>
              <a:t>5/12/2016</a:t>
            </a:fld>
            <a:endParaRPr lang="en-US">
              <a:solidFill>
                <a:prstClr val="white"/>
              </a:solidFill>
            </a:endParaRPr>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solidFill>
                <a:prstClr val="white"/>
              </a:solidFill>
            </a:endParaRPr>
          </a:p>
        </p:txBody>
      </p:sp>
      <p:sp>
        <p:nvSpPr>
          <p:cNvPr id="6" name="Slide Number Placeholder 5"/>
          <p:cNvSpPr>
            <a:spLocks noGrp="1"/>
          </p:cNvSpPr>
          <p:nvPr>
            <p:ph type="sldNum" sz="quarter" idx="12"/>
          </p:nvPr>
        </p:nvSpPr>
        <p:spPr>
          <a:xfrm>
            <a:off x="8305800" y="6248774"/>
            <a:ext cx="554038" cy="365125"/>
          </a:xfrm>
        </p:spPr>
        <p:txBody>
          <a:bodyPr/>
          <a:lstStyle/>
          <a:p>
            <a:fld id="{90278BAC-B356-C440-ABB1-DE7711F27D6F}" type="slidenum">
              <a:rPr lang="en-US" smtClean="0">
                <a:solidFill>
                  <a:prstClr val="white"/>
                </a:solidFill>
              </a:rPr>
              <a:pPr/>
              <a:t>‹#›</a:t>
            </a:fld>
            <a:endParaRPr lang="en-US">
              <a:solidFill>
                <a:prstClr val="white"/>
              </a:solidFill>
            </a:endParaRPr>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pPr defTabSz="457200"/>
            <a:r>
              <a:rPr sz="4000" b="1">
                <a:solidFill>
                  <a:srgbClr val="663366">
                    <a:lumMod val="60000"/>
                    <a:lumOff val="40000"/>
                  </a:srgb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a:solidFill>
                <a:prstClr val="white"/>
              </a:solidFill>
            </a:endParaRPr>
          </a:p>
        </p:txBody>
      </p:sp>
    </p:spTree>
    <p:extLst>
      <p:ext uri="{BB962C8B-B14F-4D97-AF65-F5344CB8AC3E}">
        <p14:creationId xmlns:p14="http://schemas.microsoft.com/office/powerpoint/2010/main" val="29556763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a:solidFill>
                <a:prstClr val="white"/>
              </a:solidFill>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a:solidFill>
                <a:prstClr val="white"/>
              </a:solidFill>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pPr defTabSz="457200"/>
            <a:r>
              <a:rPr sz="3600" b="1">
                <a:solidFill>
                  <a:srgbClr val="663366">
                    <a:lumMod val="60000"/>
                    <a:lumOff val="40000"/>
                  </a:srgb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AE893AAB-A4F8-5341-AF28-C7F1FC8648FB}" type="datetimeFigureOut">
              <a:rPr lang="en-US" smtClean="0">
                <a:solidFill>
                  <a:prstClr val="black">
                    <a:lumMod val="65000"/>
                    <a:lumOff val="35000"/>
                  </a:prstClr>
                </a:solidFill>
              </a:rPr>
              <a:pPr/>
              <a:t>5/12/2016</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90278BAC-B356-C440-ABB1-DE7711F27D6F}"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403785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a:solidFill>
                <a:prstClr val="white"/>
              </a:solidFill>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pPr defTabSz="457200"/>
            <a:r>
              <a:rPr sz="3600" b="1">
                <a:solidFill>
                  <a:srgbClr val="663366">
                    <a:lumMod val="60000"/>
                    <a:lumOff val="40000"/>
                  </a:srgb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AE893AAB-A4F8-5341-AF28-C7F1FC8648FB}" type="datetimeFigureOut">
              <a:rPr lang="en-US" smtClean="0">
                <a:solidFill>
                  <a:prstClr val="black">
                    <a:lumMod val="65000"/>
                    <a:lumOff val="35000"/>
                  </a:prstClr>
                </a:solidFill>
              </a:rPr>
              <a:pPr/>
              <a:t>5/12/2016</a:t>
            </a:fld>
            <a:endParaRPr lang="en-US">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U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90278BAC-B356-C440-ABB1-DE7711F27D6F}" type="slidenum">
              <a:rPr lang="en-US" smtClean="0">
                <a:solidFill>
                  <a:prstClr val="white"/>
                </a:solidFill>
              </a:rPr>
              <a:pPr/>
              <a:t>‹#›</a:t>
            </a:fld>
            <a:endParaRPr lang="en-US">
              <a:solidFill>
                <a:prstClr val="white"/>
              </a:solidFill>
            </a:endParaRPr>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274276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D4AA334-67DF-4BCA-9731-881FC067EDD3}" type="datetimeFigureOut">
              <a:rPr lang="en-US" smtClean="0"/>
              <a:t>5/12/2016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70A27B5-13C1-41B1-9858-DB1B86A2829A}"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pPr defTabSz="457200"/>
            <a:r>
              <a:rPr sz="3600" b="1">
                <a:solidFill>
                  <a:srgbClr val="663366">
                    <a:lumMod val="60000"/>
                    <a:lumOff val="40000"/>
                  </a:srgb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AE893AAB-A4F8-5341-AF28-C7F1FC8648FB}" type="datetimeFigureOut">
              <a:rPr lang="en-US" smtClean="0">
                <a:solidFill>
                  <a:prstClr val="black">
                    <a:lumMod val="65000"/>
                    <a:lumOff val="35000"/>
                  </a:prstClr>
                </a:solidFill>
              </a:rPr>
              <a:pPr/>
              <a:t>5/12/2016</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a:solidFill>
                <a:prstClr val="white"/>
              </a:solidFill>
            </a:endParaRPr>
          </a:p>
        </p:txBody>
      </p:sp>
      <p:sp>
        <p:nvSpPr>
          <p:cNvPr id="15" name="Slide Number Placeholder 6"/>
          <p:cNvSpPr>
            <a:spLocks noGrp="1"/>
          </p:cNvSpPr>
          <p:nvPr>
            <p:ph type="sldNum" sz="quarter" idx="12"/>
          </p:nvPr>
        </p:nvSpPr>
        <p:spPr>
          <a:xfrm>
            <a:off x="8305800" y="242234"/>
            <a:ext cx="554038" cy="365125"/>
          </a:xfrm>
        </p:spPr>
        <p:txBody>
          <a:bodyPr/>
          <a:lstStyle/>
          <a:p>
            <a:fld id="{90278BAC-B356-C440-ABB1-DE7711F27D6F}"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034855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a:solidFill>
                <a:prstClr val="white"/>
              </a:solidFill>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pPr defTabSz="457200"/>
            <a:r>
              <a:rPr sz="3600" b="1">
                <a:solidFill>
                  <a:srgbClr val="663366">
                    <a:lumMod val="60000"/>
                    <a:lumOff val="40000"/>
                  </a:srgb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AE893AAB-A4F8-5341-AF28-C7F1FC8648FB}" type="datetimeFigureOut">
              <a:rPr lang="en-US" smtClean="0">
                <a:solidFill>
                  <a:prstClr val="black">
                    <a:lumMod val="65000"/>
                    <a:lumOff val="35000"/>
                  </a:prstClr>
                </a:solidFill>
              </a:rPr>
              <a:pPr/>
              <a:t>5/12/2016</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90278BAC-B356-C440-ABB1-DE7711F27D6F}" type="slidenum">
              <a:rPr lang="en-US" smtClean="0">
                <a:solidFill>
                  <a:prstClr val="white"/>
                </a:solidFill>
              </a:rPr>
              <a:pPr/>
              <a:t>‹#›</a:t>
            </a:fld>
            <a:endParaRPr lang="en-US">
              <a:solidFill>
                <a:prstClr val="white"/>
              </a:solidFill>
            </a:endParaRPr>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extLst>
      <p:ext uri="{BB962C8B-B14F-4D97-AF65-F5344CB8AC3E}">
        <p14:creationId xmlns:p14="http://schemas.microsoft.com/office/powerpoint/2010/main" val="37131959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a:solidFill>
                <a:prstClr val="white"/>
              </a:solidFill>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pPr defTabSz="457200"/>
            <a:r>
              <a:rPr sz="3600" b="1">
                <a:solidFill>
                  <a:srgbClr val="663366">
                    <a:lumMod val="60000"/>
                    <a:lumOff val="40000"/>
                  </a:srgb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AE893AAB-A4F8-5341-AF28-C7F1FC8648FB}" type="datetimeFigureOut">
              <a:rPr lang="en-US" smtClean="0">
                <a:solidFill>
                  <a:prstClr val="black">
                    <a:lumMod val="65000"/>
                    <a:lumOff val="35000"/>
                  </a:prstClr>
                </a:solidFill>
              </a:rPr>
              <a:pPr/>
              <a:t>5/12/2016</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90278BAC-B356-C440-ABB1-DE7711F27D6F}" type="slidenum">
              <a:rPr lang="en-US" smtClean="0">
                <a:solidFill>
                  <a:prstClr val="white"/>
                </a:solidFill>
              </a:rPr>
              <a:pPr/>
              <a:t>‹#›</a:t>
            </a:fld>
            <a:endParaRPr lang="en-US">
              <a:solidFill>
                <a:prstClr val="white"/>
              </a:solidFill>
            </a:endParaRPr>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extLst>
      <p:ext uri="{BB962C8B-B14F-4D97-AF65-F5344CB8AC3E}">
        <p14:creationId xmlns:p14="http://schemas.microsoft.com/office/powerpoint/2010/main" val="27759359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a:solidFill>
                <a:prstClr val="white"/>
              </a:solidFill>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pPr defTabSz="457200"/>
            <a:r>
              <a:rPr sz="3600" b="1">
                <a:solidFill>
                  <a:srgbClr val="663366">
                    <a:lumMod val="60000"/>
                    <a:lumOff val="40000"/>
                  </a:srgb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AE893AAB-A4F8-5341-AF28-C7F1FC8648FB}" type="datetimeFigureOut">
              <a:rPr lang="en-US" smtClean="0">
                <a:solidFill>
                  <a:prstClr val="black">
                    <a:lumMod val="65000"/>
                    <a:lumOff val="35000"/>
                  </a:prstClr>
                </a:solidFill>
              </a:rPr>
              <a:pPr/>
              <a:t>5/12/2016</a:t>
            </a:fld>
            <a:endParaRPr 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90278BAC-B356-C440-ABB1-DE7711F27D6F}"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79716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a:solidFill>
                <a:prstClr val="white"/>
              </a:solidFill>
            </a:endParaRPr>
          </a:p>
        </p:txBody>
      </p:sp>
      <p:sp>
        <p:nvSpPr>
          <p:cNvPr id="2" name="Date Placeholder 1"/>
          <p:cNvSpPr>
            <a:spLocks noGrp="1"/>
          </p:cNvSpPr>
          <p:nvPr>
            <p:ph type="dt" sz="half" idx="10"/>
          </p:nvPr>
        </p:nvSpPr>
        <p:spPr/>
        <p:txBody>
          <a:bodyPr/>
          <a:lstStyle/>
          <a:p>
            <a:fld id="{AE893AAB-A4F8-5341-AF28-C7F1FC8648FB}" type="datetimeFigureOut">
              <a:rPr lang="en-US" smtClean="0">
                <a:solidFill>
                  <a:prstClr val="black">
                    <a:lumMod val="65000"/>
                    <a:lumOff val="35000"/>
                  </a:prstClr>
                </a:solidFill>
              </a:rPr>
              <a:pPr/>
              <a:t>5/12/2016</a:t>
            </a:fld>
            <a:endParaRPr 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90278BAC-B356-C440-ABB1-DE7711F27D6F}"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3135155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a:solidFill>
                <a:prstClr val="white"/>
              </a:solidFill>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AE893AAB-A4F8-5341-AF28-C7F1FC8648FB}" type="datetimeFigureOut">
              <a:rPr lang="en-US" smtClean="0">
                <a:solidFill>
                  <a:prstClr val="black">
                    <a:lumMod val="65000"/>
                    <a:lumOff val="35000"/>
                  </a:prstClr>
                </a:solidFill>
              </a:rPr>
              <a:pPr/>
              <a:t>5/12/2016</a:t>
            </a:fld>
            <a:endParaRPr lang="en-US">
              <a:solidFill>
                <a:prstClr val="black">
                  <a:lumMod val="65000"/>
                  <a:lumOff val="35000"/>
                </a:prstClr>
              </a:solidFill>
            </a:endParaRPr>
          </a:p>
        </p:txBody>
      </p:sp>
      <p:sp>
        <p:nvSpPr>
          <p:cNvPr id="6" name="Footer Placeholder 5"/>
          <p:cNvSpPr>
            <a:spLocks noGrp="1"/>
          </p:cNvSpPr>
          <p:nvPr>
            <p:ph type="ftr" sz="quarter" idx="11"/>
          </p:nvPr>
        </p:nvSpPr>
        <p:spPr>
          <a:xfrm>
            <a:off x="3859305" y="6423585"/>
            <a:ext cx="3316941" cy="365125"/>
          </a:xfrm>
        </p:spPr>
        <p:txBody>
          <a:bodyPr/>
          <a:lstStyle/>
          <a:p>
            <a:endParaRPr lang="en-US">
              <a:solidFill>
                <a:prstClr val="black">
                  <a:lumMod val="65000"/>
                  <a:lumOff val="35000"/>
                </a:prstClr>
              </a:solidFill>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pPr defTabSz="457200"/>
            <a:r>
              <a:rPr sz="5400" b="1">
                <a:solidFill>
                  <a:srgbClr val="663366">
                    <a:lumMod val="60000"/>
                    <a:lumOff val="40000"/>
                  </a:srgbClr>
                </a:solidFill>
              </a:rPr>
              <a:t>+</a:t>
            </a:r>
          </a:p>
        </p:txBody>
      </p:sp>
    </p:spTree>
    <p:extLst>
      <p:ext uri="{BB962C8B-B14F-4D97-AF65-F5344CB8AC3E}">
        <p14:creationId xmlns:p14="http://schemas.microsoft.com/office/powerpoint/2010/main" val="2645131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a:solidFill>
                <a:prstClr val="white"/>
              </a:solidFill>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AE893AAB-A4F8-5341-AF28-C7F1FC8648FB}" type="datetimeFigureOut">
              <a:rPr lang="en-US" smtClean="0">
                <a:solidFill>
                  <a:prstClr val="black">
                    <a:lumMod val="65000"/>
                    <a:lumOff val="35000"/>
                  </a:prstClr>
                </a:solidFill>
              </a:rPr>
              <a:pPr/>
              <a:t>5/12/2016</a:t>
            </a:fld>
            <a:endParaRPr lang="en-US">
              <a:solidFill>
                <a:prstClr val="black">
                  <a:lumMod val="65000"/>
                  <a:lumOff val="35000"/>
                </a:prstClr>
              </a:solidFill>
            </a:endParaRPr>
          </a:p>
        </p:txBody>
      </p:sp>
      <p:sp>
        <p:nvSpPr>
          <p:cNvPr id="6" name="Footer Placeholder 5"/>
          <p:cNvSpPr>
            <a:spLocks noGrp="1"/>
          </p:cNvSpPr>
          <p:nvPr>
            <p:ph type="ftr" sz="quarter" idx="11"/>
          </p:nvPr>
        </p:nvSpPr>
        <p:spPr>
          <a:xfrm>
            <a:off x="4191000" y="6423585"/>
            <a:ext cx="3005138" cy="365125"/>
          </a:xfrm>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90278BAC-B356-C440-ABB1-DE7711F27D6F}" type="slidenum">
              <a:rPr lang="en-US" smtClean="0">
                <a:solidFill>
                  <a:prstClr val="white"/>
                </a:solidFill>
              </a:rPr>
              <a:pPr/>
              <a:t>‹#›</a:t>
            </a:fld>
            <a:endParaRPr lang="en-US">
              <a:solidFill>
                <a:prstClr val="white"/>
              </a:solidFill>
            </a:endParaRPr>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pPr defTabSz="457200"/>
            <a:r>
              <a:rPr sz="2400" b="1">
                <a:solidFill>
                  <a:srgbClr val="663366">
                    <a:lumMod val="60000"/>
                    <a:lumOff val="40000"/>
                  </a:srgbClr>
                </a:solidFill>
              </a:rPr>
              <a:t>+ </a:t>
            </a:r>
          </a:p>
        </p:txBody>
      </p:sp>
    </p:spTree>
    <p:extLst>
      <p:ext uri="{BB962C8B-B14F-4D97-AF65-F5344CB8AC3E}">
        <p14:creationId xmlns:p14="http://schemas.microsoft.com/office/powerpoint/2010/main" val="36175064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893AAB-A4F8-5341-AF28-C7F1FC8648FB}" type="datetimeFigureOut">
              <a:rPr lang="en-US" smtClean="0">
                <a:solidFill>
                  <a:prstClr val="black">
                    <a:lumMod val="65000"/>
                    <a:lumOff val="35000"/>
                  </a:prstClr>
                </a:solidFill>
              </a:rPr>
              <a:pPr/>
              <a:t>5/12/2016</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90278BAC-B356-C440-ABB1-DE7711F27D6F}" type="slidenum">
              <a:rPr lang="en-US" smtClean="0">
                <a:solidFill>
                  <a:prstClr val="white"/>
                </a:solidFill>
              </a:rPr>
              <a:pPr/>
              <a:t>‹#›</a:t>
            </a:fld>
            <a:endParaRPr lang="en-US">
              <a:solidFill>
                <a:prstClr val="white"/>
              </a:solidFill>
            </a:endParaRPr>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a:solidFill>
                <a:prstClr val="white"/>
              </a:solidFill>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a:solidFill>
                <a:prstClr val="white"/>
              </a:solidFill>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pPr defTabSz="457200"/>
            <a:r>
              <a:rPr sz="2400" b="1">
                <a:solidFill>
                  <a:srgbClr val="663366">
                    <a:lumMod val="60000"/>
                    <a:lumOff val="40000"/>
                  </a:srgbClr>
                </a:solidFill>
              </a:rPr>
              <a:t>+ </a:t>
            </a:r>
          </a:p>
        </p:txBody>
      </p:sp>
    </p:spTree>
    <p:extLst>
      <p:ext uri="{BB962C8B-B14F-4D97-AF65-F5344CB8AC3E}">
        <p14:creationId xmlns:p14="http://schemas.microsoft.com/office/powerpoint/2010/main" val="31818433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a:solidFill>
                <a:prstClr val="white"/>
              </a:solidFill>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AE893AAB-A4F8-5341-AF28-C7F1FC8648FB}" type="datetimeFigureOut">
              <a:rPr lang="en-US" smtClean="0">
                <a:solidFill>
                  <a:prstClr val="white"/>
                </a:solidFill>
              </a:rPr>
              <a:pPr/>
              <a:t>5/12/2016</a:t>
            </a:fld>
            <a:endParaRPr lang="en-US">
              <a:solidFill>
                <a:prstClr val="white"/>
              </a:solidFill>
            </a:endParaRPr>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90278BAC-B356-C440-ABB1-DE7711F27D6F}" type="slidenum">
              <a:rPr lang="en-US" smtClean="0">
                <a:solidFill>
                  <a:prstClr val="white"/>
                </a:solidFill>
              </a:rPr>
              <a:pPr/>
              <a:t>‹#›</a:t>
            </a:fld>
            <a:endParaRPr lang="en-US">
              <a:solidFill>
                <a:prstClr val="white"/>
              </a:solidFill>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pPr defTabSz="457200"/>
            <a:r>
              <a:rPr sz="5400" b="1">
                <a:solidFill>
                  <a:srgbClr val="663366">
                    <a:lumMod val="60000"/>
                    <a:lumOff val="40000"/>
                  </a:srgb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a:solidFill>
                <a:prstClr val="white"/>
              </a:solidFill>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Drag picture to placeholder or click icon to add</a:t>
            </a:r>
            <a:endParaRPr/>
          </a:p>
        </p:txBody>
      </p:sp>
    </p:spTree>
    <p:extLst>
      <p:ext uri="{BB962C8B-B14F-4D97-AF65-F5344CB8AC3E}">
        <p14:creationId xmlns:p14="http://schemas.microsoft.com/office/powerpoint/2010/main" val="4004022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a:solidFill>
                <a:prstClr val="white"/>
              </a:solidFill>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AE893AAB-A4F8-5341-AF28-C7F1FC8648FB}" type="datetimeFigureOut">
              <a:rPr lang="en-US" smtClean="0">
                <a:solidFill>
                  <a:prstClr val="white"/>
                </a:solidFill>
              </a:rPr>
              <a:pPr/>
              <a:t>5/12/2016</a:t>
            </a:fld>
            <a:endParaRPr lang="en-US">
              <a:solidFill>
                <a:prstClr val="white"/>
              </a:solidFill>
            </a:endParaRPr>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90278BAC-B356-C440-ABB1-DE7711F27D6F}" type="slidenum">
              <a:rPr lang="en-US" smtClean="0">
                <a:solidFill>
                  <a:prstClr val="white"/>
                </a:solidFill>
              </a:rPr>
              <a:pPr/>
              <a:t>‹#›</a:t>
            </a:fld>
            <a:endParaRPr lang="en-US">
              <a:solidFill>
                <a:prstClr val="white"/>
              </a:solidFill>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pPr defTabSz="457200"/>
            <a:r>
              <a:rPr sz="5400" b="1">
                <a:solidFill>
                  <a:srgbClr val="663366">
                    <a:lumMod val="60000"/>
                    <a:lumOff val="40000"/>
                  </a:srgb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a:solidFill>
                <a:prstClr val="white"/>
              </a:solidFill>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a:solidFill>
                <a:prstClr val="white"/>
              </a:solidFill>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Drag picture to placeholder or click icon to add</a:t>
            </a:r>
            <a:endParaRPr/>
          </a:p>
        </p:txBody>
      </p:sp>
    </p:spTree>
    <p:extLst>
      <p:ext uri="{BB962C8B-B14F-4D97-AF65-F5344CB8AC3E}">
        <p14:creationId xmlns:p14="http://schemas.microsoft.com/office/powerpoint/2010/main" val="3633441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D4AA334-67DF-4BCA-9731-881FC067EDD3}" type="datetimeFigureOut">
              <a:rPr lang="en-US" smtClean="0"/>
              <a:t>5/12/2016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70A27B5-13C1-41B1-9858-DB1B86A2829A}" type="slidenum">
              <a:rPr lang="en-US" smtClean="0"/>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a:solidFill>
                <a:prstClr val="white"/>
              </a:solidFill>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AE893AAB-A4F8-5341-AF28-C7F1FC8648FB}" type="datetimeFigureOut">
              <a:rPr lang="en-US" smtClean="0">
                <a:solidFill>
                  <a:prstClr val="black">
                    <a:lumMod val="65000"/>
                    <a:lumOff val="35000"/>
                  </a:prstClr>
                </a:solidFill>
              </a:rPr>
              <a:pPr/>
              <a:t>5/12/2016</a:t>
            </a:fld>
            <a:endParaRPr lang="en-US">
              <a:solidFill>
                <a:prstClr val="black">
                  <a:lumMod val="65000"/>
                  <a:lumOff val="35000"/>
                </a:prstClr>
              </a:solidFill>
            </a:endParaRPr>
          </a:p>
        </p:txBody>
      </p:sp>
      <p:sp>
        <p:nvSpPr>
          <p:cNvPr id="6" name="Footer Placeholder 5"/>
          <p:cNvSpPr>
            <a:spLocks noGrp="1"/>
          </p:cNvSpPr>
          <p:nvPr>
            <p:ph type="ftr" sz="quarter" idx="11"/>
          </p:nvPr>
        </p:nvSpPr>
        <p:spPr>
          <a:xfrm>
            <a:off x="4191000" y="6423585"/>
            <a:ext cx="3005138" cy="365125"/>
          </a:xfrm>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90278BAC-B356-C440-ABB1-DE7711F27D6F}" type="slidenum">
              <a:rPr lang="en-US" smtClean="0">
                <a:solidFill>
                  <a:prstClr val="white"/>
                </a:solidFill>
              </a:rPr>
              <a:pPr/>
              <a:t>‹#›</a:t>
            </a:fld>
            <a:endParaRPr lang="en-US">
              <a:solidFill>
                <a:prstClr val="white"/>
              </a:solidFill>
            </a:endParaRPr>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pPr defTabSz="457200"/>
            <a:r>
              <a:rPr sz="2400" b="1">
                <a:solidFill>
                  <a:srgbClr val="663366">
                    <a:lumMod val="60000"/>
                    <a:lumOff val="40000"/>
                  </a:srgb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Drag picture to placeholder or click icon to add</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Drag picture to placeholder or click icon to add</a:t>
            </a:r>
            <a:endParaRPr/>
          </a:p>
        </p:txBody>
      </p:sp>
    </p:spTree>
    <p:extLst>
      <p:ext uri="{BB962C8B-B14F-4D97-AF65-F5344CB8AC3E}">
        <p14:creationId xmlns:p14="http://schemas.microsoft.com/office/powerpoint/2010/main" val="24971507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a:solidFill>
                <a:prstClr val="white"/>
              </a:solidFill>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pPr defTabSz="457200"/>
            <a:r>
              <a:rPr sz="3600" b="1">
                <a:solidFill>
                  <a:srgbClr val="663366">
                    <a:lumMod val="60000"/>
                    <a:lumOff val="40000"/>
                  </a:srgb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E893AAB-A4F8-5341-AF28-C7F1FC8648FB}" type="datetimeFigureOut">
              <a:rPr lang="en-US" smtClean="0">
                <a:solidFill>
                  <a:prstClr val="black">
                    <a:lumMod val="65000"/>
                    <a:lumOff val="35000"/>
                  </a:prstClr>
                </a:solidFill>
              </a:rPr>
              <a:pPr/>
              <a:t>5/12/2016</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90278BAC-B356-C440-ABB1-DE7711F27D6F}"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8695506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a:solidFill>
                <a:prstClr val="white"/>
              </a:solidFill>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E893AAB-A4F8-5341-AF28-C7F1FC8648FB}" type="datetimeFigureOut">
              <a:rPr lang="en-US" smtClean="0">
                <a:solidFill>
                  <a:prstClr val="black">
                    <a:lumMod val="65000"/>
                    <a:lumOff val="35000"/>
                  </a:prstClr>
                </a:solidFill>
              </a:rPr>
              <a:pPr/>
              <a:t>5/12/2016</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90278BAC-B356-C440-ABB1-DE7711F27D6F}" type="slidenum">
              <a:rPr lang="en-US" smtClean="0">
                <a:solidFill>
                  <a:prstClr val="white"/>
                </a:solidFill>
              </a:rPr>
              <a:pPr/>
              <a:t>‹#›</a:t>
            </a:fld>
            <a:endParaRPr lang="en-US">
              <a:solidFill>
                <a:prstClr val="white"/>
              </a:solidFill>
            </a:endParaRPr>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pPr defTabSz="457200"/>
            <a:r>
              <a:rPr sz="3600" b="1">
                <a:solidFill>
                  <a:srgbClr val="663366">
                    <a:lumMod val="60000"/>
                    <a:lumOff val="40000"/>
                  </a:srgbClr>
                </a:solidFill>
              </a:rPr>
              <a:t>+</a:t>
            </a:r>
          </a:p>
        </p:txBody>
      </p:sp>
    </p:spTree>
    <p:extLst>
      <p:ext uri="{BB962C8B-B14F-4D97-AF65-F5344CB8AC3E}">
        <p14:creationId xmlns:p14="http://schemas.microsoft.com/office/powerpoint/2010/main" val="8129587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0"/>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AE7BEC-33A5-4F37-919C-FA200470C2B4}" type="datetimeFigureOut">
              <a:rPr lang="en-US" smtClean="0"/>
              <a:pPr/>
              <a:t>5/12/2016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F00432-D02B-4B00-A5F9-7E416FF0BB76}"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25863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AE7BEC-33A5-4F37-919C-FA200470C2B4}" type="datetimeFigureOut">
              <a:rPr lang="en-US" smtClean="0"/>
              <a:pPr/>
              <a:t>5/12/2016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F00432-D02B-4B00-A5F9-7E416FF0BB76}" type="slidenum">
              <a:rPr lang="en-US" smtClean="0"/>
              <a:pPr/>
              <a:t>‹#›</a:t>
            </a:fld>
            <a:endParaRPr lang="en-US"/>
          </a:p>
        </p:txBody>
      </p:sp>
    </p:spTree>
    <p:extLst>
      <p:ext uri="{BB962C8B-B14F-4D97-AF65-F5344CB8AC3E}">
        <p14:creationId xmlns:p14="http://schemas.microsoft.com/office/powerpoint/2010/main" val="24647296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AE7BEC-33A5-4F37-919C-FA200470C2B4}" type="datetimeFigureOut">
              <a:rPr lang="en-US" smtClean="0"/>
              <a:pPr/>
              <a:t>5/12/2016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F00432-D02B-4B00-A5F9-7E416FF0BB76}"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89682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59" y="1845734"/>
            <a:ext cx="370332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FAE7BEC-33A5-4F37-919C-FA200470C2B4}" type="datetimeFigureOut">
              <a:rPr lang="en-US" smtClean="0"/>
              <a:pPr/>
              <a:t>5/12/2016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F00432-D02B-4B00-A5F9-7E416FF0BB76}" type="slidenum">
              <a:rPr lang="en-US" smtClean="0"/>
              <a:pPr/>
              <a:t>‹#›</a:t>
            </a:fld>
            <a:endParaRPr lang="en-US"/>
          </a:p>
        </p:txBody>
      </p:sp>
    </p:spTree>
    <p:extLst>
      <p:ext uri="{BB962C8B-B14F-4D97-AF65-F5344CB8AC3E}">
        <p14:creationId xmlns:p14="http://schemas.microsoft.com/office/powerpoint/2010/main" val="175295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FAE7BEC-33A5-4F37-919C-FA200470C2B4}" type="datetimeFigureOut">
              <a:rPr lang="en-US" smtClean="0"/>
              <a:pPr/>
              <a:t>5/12/2016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F00432-D02B-4B00-A5F9-7E416FF0BB76}" type="slidenum">
              <a:rPr lang="en-US" smtClean="0"/>
              <a:pPr/>
              <a:t>‹#›</a:t>
            </a:fld>
            <a:endParaRPr lang="en-US"/>
          </a:p>
        </p:txBody>
      </p:sp>
    </p:spTree>
    <p:extLst>
      <p:ext uri="{BB962C8B-B14F-4D97-AF65-F5344CB8AC3E}">
        <p14:creationId xmlns:p14="http://schemas.microsoft.com/office/powerpoint/2010/main" val="36365275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FAE7BEC-33A5-4F37-919C-FA200470C2B4}" type="datetimeFigureOut">
              <a:rPr lang="en-US" smtClean="0"/>
              <a:pPr/>
              <a:t>5/12/2016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F00432-D02B-4B00-A5F9-7E416FF0BB76}" type="slidenum">
              <a:rPr lang="en-US" smtClean="0"/>
              <a:pPr/>
              <a:t>‹#›</a:t>
            </a:fld>
            <a:endParaRPr lang="en-US"/>
          </a:p>
        </p:txBody>
      </p:sp>
    </p:spTree>
    <p:extLst>
      <p:ext uri="{BB962C8B-B14F-4D97-AF65-F5344CB8AC3E}">
        <p14:creationId xmlns:p14="http://schemas.microsoft.com/office/powerpoint/2010/main" val="35299129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FAE7BEC-33A5-4F37-919C-FA200470C2B4}" type="datetimeFigureOut">
              <a:rPr lang="en-US" smtClean="0"/>
              <a:pPr/>
              <a:t>5/12/2016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1AF00432-D02B-4B00-A5F9-7E416FF0BB76}" type="slidenum">
              <a:rPr lang="en-US" smtClean="0"/>
              <a:pPr/>
              <a:t>‹#›</a:t>
            </a:fld>
            <a:endParaRPr lang="en-US"/>
          </a:p>
        </p:txBody>
      </p:sp>
    </p:spTree>
    <p:extLst>
      <p:ext uri="{BB962C8B-B14F-4D97-AF65-F5344CB8AC3E}">
        <p14:creationId xmlns:p14="http://schemas.microsoft.com/office/powerpoint/2010/main" val="4220246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D4AA334-67DF-4BCA-9731-881FC067EDD3}" type="datetimeFigureOut">
              <a:rPr lang="en-US" smtClean="0"/>
              <a:t>5/12/2016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70A27B5-13C1-41B1-9858-DB1B86A2829A}"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0FAE7BEC-33A5-4F37-919C-FA200470C2B4}" type="datetimeFigureOut">
              <a:rPr lang="en-US" smtClean="0"/>
              <a:pPr/>
              <a:t>5/12/2016</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solidFill>
                <a:srgbClr val="637052"/>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AF00432-D02B-4B00-A5F9-7E416FF0BB76}" type="slidenum">
              <a:rPr lang="en-US" smtClean="0">
                <a:solidFill>
                  <a:srgbClr val="637052"/>
                </a:solidFill>
              </a:rPr>
              <a:pPr/>
              <a:t>‹#›</a:t>
            </a:fld>
            <a:endParaRPr lang="en-US">
              <a:solidFill>
                <a:srgbClr val="637052"/>
              </a:solidFill>
            </a:endParaRPr>
          </a:p>
        </p:txBody>
      </p:sp>
    </p:spTree>
    <p:extLst>
      <p:ext uri="{BB962C8B-B14F-4D97-AF65-F5344CB8AC3E}">
        <p14:creationId xmlns:p14="http://schemas.microsoft.com/office/powerpoint/2010/main" val="32769505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4948"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60" y="5907023"/>
            <a:ext cx="7584948"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FAE7BEC-33A5-4F37-919C-FA200470C2B4}" type="datetimeFigureOut">
              <a:rPr lang="en-US" smtClean="0"/>
              <a:pPr/>
              <a:t>5/12/2016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F00432-D02B-4B00-A5F9-7E416FF0BB76}" type="slidenum">
              <a:rPr lang="en-US" smtClean="0"/>
              <a:pPr/>
              <a:t>‹#›</a:t>
            </a:fld>
            <a:endParaRPr lang="en-US"/>
          </a:p>
        </p:txBody>
      </p:sp>
    </p:spTree>
    <p:extLst>
      <p:ext uri="{BB962C8B-B14F-4D97-AF65-F5344CB8AC3E}">
        <p14:creationId xmlns:p14="http://schemas.microsoft.com/office/powerpoint/2010/main" val="5248434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AE7BEC-33A5-4F37-919C-FA200470C2B4}" type="datetimeFigureOut">
              <a:rPr lang="en-US" smtClean="0"/>
              <a:pPr/>
              <a:t>5/12/2016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F00432-D02B-4B00-A5F9-7E416FF0BB76}" type="slidenum">
              <a:rPr lang="en-US" smtClean="0"/>
              <a:pPr/>
              <a:t>‹#›</a:t>
            </a:fld>
            <a:endParaRPr lang="en-US"/>
          </a:p>
        </p:txBody>
      </p:sp>
    </p:spTree>
    <p:extLst>
      <p:ext uri="{BB962C8B-B14F-4D97-AF65-F5344CB8AC3E}">
        <p14:creationId xmlns:p14="http://schemas.microsoft.com/office/powerpoint/2010/main" val="12470027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8"/>
            <a:ext cx="5800725"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AE7BEC-33A5-4F37-919C-FA200470C2B4}" type="datetimeFigureOut">
              <a:rPr lang="en-US" smtClean="0"/>
              <a:pPr/>
              <a:t>5/12/2016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F00432-D02B-4B00-A5F9-7E416FF0BB76}" type="slidenum">
              <a:rPr lang="en-US" smtClean="0"/>
              <a:pPr/>
              <a:t>‹#›</a:t>
            </a:fld>
            <a:endParaRPr lang="en-US"/>
          </a:p>
        </p:txBody>
      </p:sp>
    </p:spTree>
    <p:extLst>
      <p:ext uri="{BB962C8B-B14F-4D97-AF65-F5344CB8AC3E}">
        <p14:creationId xmlns:p14="http://schemas.microsoft.com/office/powerpoint/2010/main" val="22224128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53" name="Group 52"/>
          <p:cNvGrpSpPr/>
          <p:nvPr/>
        </p:nvGrpSpPr>
        <p:grpSpPr>
          <a:xfrm>
            <a:off x="103644" y="1997845"/>
            <a:ext cx="9264100" cy="3669157"/>
            <a:chOff x="103644" y="1997845"/>
            <a:chExt cx="9264100" cy="3669157"/>
          </a:xfrm>
        </p:grpSpPr>
        <p:sp>
          <p:nvSpPr>
            <p:cNvPr id="21" name="Freeform 20"/>
            <p:cNvSpPr/>
            <p:nvPr/>
          </p:nvSpPr>
          <p:spPr>
            <a:xfrm rot="15669120">
              <a:off x="3703491" y="-842257"/>
              <a:ext cx="2064406"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3" name="Freeform 22"/>
            <p:cNvSpPr/>
            <p:nvPr/>
          </p:nvSpPr>
          <p:spPr>
            <a:xfrm rot="15660000">
              <a:off x="5179560" y="157915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6" name="Freeform 25"/>
            <p:cNvSpPr/>
            <p:nvPr/>
          </p:nvSpPr>
          <p:spPr>
            <a:xfrm rot="15660000">
              <a:off x="6127955" y="-68851"/>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4" name="Freeform 23"/>
            <p:cNvSpPr/>
            <p:nvPr/>
          </p:nvSpPr>
          <p:spPr>
            <a:xfrm rot="15660000">
              <a:off x="5624128" y="-61128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8" name="Freeform 27"/>
            <p:cNvSpPr/>
            <p:nvPr/>
          </p:nvSpPr>
          <p:spPr>
            <a:xfrm rot="15660000">
              <a:off x="6395227" y="-278516"/>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45" name="Freeform 44"/>
            <p:cNvSpPr/>
            <p:nvPr/>
          </p:nvSpPr>
          <p:spPr>
            <a:xfrm rot="15660000">
              <a:off x="7468755" y="1178808"/>
              <a:ext cx="536285" cy="2936001"/>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grpSp>
      <p:sp>
        <p:nvSpPr>
          <p:cNvPr id="25" name="Freeform 24"/>
          <p:cNvSpPr/>
          <p:nvPr/>
        </p:nvSpPr>
        <p:spPr>
          <a:xfrm rot="15660000">
            <a:off x="5750708" y="-641833"/>
            <a:ext cx="985797" cy="604813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32" name="Rectangle 31"/>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Title 1"/>
          <p:cNvSpPr>
            <a:spLocks noGrp="1"/>
          </p:cNvSpPr>
          <p:nvPr>
            <p:ph type="ctrTitle"/>
          </p:nvPr>
        </p:nvSpPr>
        <p:spPr>
          <a:xfrm rot="21042312">
            <a:off x="649224" y="2788920"/>
            <a:ext cx="8266176"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rot="21060000">
            <a:off x="2550459" y="4704801"/>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extLst>
      <p:ext uri="{BB962C8B-B14F-4D97-AF65-F5344CB8AC3E}">
        <p14:creationId xmlns:p14="http://schemas.microsoft.com/office/powerpoint/2010/main" val="15826564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Title 1"/>
          <p:cNvSpPr>
            <a:spLocks noGrp="1"/>
          </p:cNvSpPr>
          <p:nvPr>
            <p:ph type="title"/>
          </p:nvPr>
        </p:nvSpPr>
        <p:spPr/>
        <p:txBody>
          <a:bodyPr/>
          <a:lstStyle>
            <a:lvl1pPr>
              <a:lnSpc>
                <a:spcPct val="100000"/>
              </a:lnSpc>
              <a:defRPr/>
            </a:lvl1pPr>
          </a:lstStyle>
          <a:p>
            <a:r>
              <a:rPr lang="en-US" smtClean="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2AEC960-1F6D-44A9-80B8-39618AA04C59}" type="datetimeFigureOut">
              <a:rPr lang="en-US" smtClean="0">
                <a:solidFill>
                  <a:prstClr val="white"/>
                </a:solidFill>
              </a:rPr>
              <a:pPr/>
              <a:t>5/12/2016</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F02B70FB-18ED-4CA5-8368-F946A6F2C1F7}"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369348"/>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6" name="Round Same Side Corner Rectangle 5"/>
          <p:cNvSpPr/>
          <p:nvPr/>
        </p:nvSpPr>
        <p:spPr>
          <a:xfrm rot="16200000">
            <a:off x="6032064" y="-1356876"/>
            <a:ext cx="1450260" cy="47736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Title 1"/>
          <p:cNvSpPr>
            <a:spLocks noGrp="1"/>
          </p:cNvSpPr>
          <p:nvPr>
            <p:ph type="title"/>
          </p:nvPr>
        </p:nvSpPr>
        <p:spPr>
          <a:xfrm>
            <a:off x="4827589" y="304799"/>
            <a:ext cx="4164013" cy="1447800"/>
          </a:xfrm>
        </p:spPr>
        <p:txBody>
          <a:bodyPr/>
          <a:lstStyle>
            <a:lvl1pPr algn="r">
              <a:defRPr/>
            </a:lvl1p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F02B70FB-18ED-4CA5-8368-F946A6F2C1F7}" type="slidenum">
              <a:rPr lang="en-US" smtClean="0">
                <a:solidFill>
                  <a:prstClr val="white"/>
                </a:solidFill>
              </a:rPr>
              <a:pPr/>
              <a:t>‹#›</a:t>
            </a:fld>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Date Placeholder 4"/>
          <p:cNvSpPr>
            <a:spLocks noGrp="1"/>
          </p:cNvSpPr>
          <p:nvPr>
            <p:ph type="dt" sz="half" idx="12"/>
          </p:nvPr>
        </p:nvSpPr>
        <p:spPr/>
        <p:txBody>
          <a:bodyPr/>
          <a:lstStyle/>
          <a:p>
            <a:fld id="{92AEC960-1F6D-44A9-80B8-39618AA04C59}" type="datetimeFigureOut">
              <a:rPr lang="en-US" smtClean="0">
                <a:solidFill>
                  <a:prstClr val="white"/>
                </a:solidFill>
              </a:rPr>
              <a:pPr/>
              <a:t>5/12/2016</a:t>
            </a:fld>
            <a:endParaRPr lang="en-US">
              <a:solidFill>
                <a:prstClr val="white"/>
              </a:solidFill>
            </a:endParaRPr>
          </a:p>
        </p:txBody>
      </p:sp>
      <p:sp>
        <p:nvSpPr>
          <p:cNvPr id="8" name="Content Placeholder 7"/>
          <p:cNvSpPr>
            <a:spLocks noGrp="1"/>
          </p:cNvSpPr>
          <p:nvPr>
            <p:ph sz="quarter" idx="13"/>
          </p:nvPr>
        </p:nvSpPr>
        <p:spPr>
          <a:xfrm>
            <a:off x="712788" y="1905000"/>
            <a:ext cx="7716839"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89474756"/>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pic>
        <p:nvPicPr>
          <p:cNvPr id="6" name="Picture 5" descr="TitleSlideOverlay.png"/>
          <p:cNvPicPr>
            <a:picLocks noChangeAspect="1"/>
          </p:cNvPicPr>
          <p:nvPr/>
        </p:nvPicPr>
        <p:blipFill>
          <a:blip r:embed="rId2"/>
          <a:stretch>
            <a:fillRect/>
          </a:stretch>
        </p:blipFill>
        <p:spPr>
          <a:xfrm>
            <a:off x="0" y="0"/>
            <a:ext cx="9144000" cy="6858000"/>
          </a:xfrm>
          <a:prstGeom prst="rect">
            <a:avLst/>
          </a:prstGeom>
          <a:ln>
            <a:noFill/>
          </a:ln>
        </p:spPr>
      </p:pic>
      <p:sp>
        <p:nvSpPr>
          <p:cNvPr id="7" name="Rectangle 6"/>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5" name="Freeform 14"/>
          <p:cNvSpPr/>
          <p:nvPr/>
        </p:nvSpPr>
        <p:spPr>
          <a:xfrm rot="15660000">
            <a:off x="5179560" y="183749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6" name="Freeform 15"/>
          <p:cNvSpPr/>
          <p:nvPr/>
        </p:nvSpPr>
        <p:spPr>
          <a:xfrm rot="15660000">
            <a:off x="5752786" y="67657"/>
            <a:ext cx="967012" cy="6030348"/>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7" name="Freeform 16"/>
          <p:cNvSpPr/>
          <p:nvPr/>
        </p:nvSpPr>
        <p:spPr>
          <a:xfrm rot="15669120">
            <a:off x="4038986" y="-17105"/>
            <a:ext cx="1788669" cy="8821162"/>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8" name="Freeform 17"/>
          <p:cNvSpPr/>
          <p:nvPr/>
        </p:nvSpPr>
        <p:spPr>
          <a:xfrm rot="15660000">
            <a:off x="6127955" y="621077"/>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9" name="Freeform 18"/>
          <p:cNvSpPr/>
          <p:nvPr/>
        </p:nvSpPr>
        <p:spPr>
          <a:xfrm rot="15660000">
            <a:off x="5624128" y="7864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0" name="Freeform 19"/>
          <p:cNvSpPr/>
          <p:nvPr/>
        </p:nvSpPr>
        <p:spPr>
          <a:xfrm rot="15660000">
            <a:off x="6395227" y="411412"/>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1" name="Freeform 20"/>
          <p:cNvSpPr/>
          <p:nvPr/>
        </p:nvSpPr>
        <p:spPr>
          <a:xfrm rot="15660000">
            <a:off x="7468982" y="1865445"/>
            <a:ext cx="528237" cy="2948568"/>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Title 1"/>
          <p:cNvSpPr>
            <a:spLocks noGrp="1"/>
          </p:cNvSpPr>
          <p:nvPr>
            <p:ph type="title"/>
          </p:nvPr>
        </p:nvSpPr>
        <p:spPr>
          <a:xfrm rot="21060000">
            <a:off x="1252728" y="3566160"/>
            <a:ext cx="7324344" cy="1609344"/>
          </a:xfrm>
        </p:spPr>
        <p:txBody>
          <a:bodyPr anchor="b" anchorCtr="0"/>
          <a:lstStyle/>
          <a:p>
            <a:r>
              <a:rPr lang="en-US" smtClean="0"/>
              <a:t>Click to edit Master title style</a:t>
            </a:r>
            <a:endParaRPr lang="en-US" dirty="0"/>
          </a:p>
        </p:txBody>
      </p:sp>
      <p:sp>
        <p:nvSpPr>
          <p:cNvPr id="23" name="Text Placeholder 22"/>
          <p:cNvSpPr>
            <a:spLocks noGrp="1"/>
          </p:cNvSpPr>
          <p:nvPr>
            <p:ph type="body" sz="quarter" idx="13" hasCustomPrompt="1"/>
          </p:nvPr>
        </p:nvSpPr>
        <p:spPr>
          <a:xfrm rot="21060000">
            <a:off x="2551176" y="4992624"/>
            <a:ext cx="6400800" cy="914400"/>
          </a:xfrm>
        </p:spPr>
        <p:txBody>
          <a:bodyPr anchor="ctr" anchorCtr="0"/>
          <a:lstStyle>
            <a:lvl1pPr marL="0" indent="0">
              <a:spcAft>
                <a:spcPts val="0"/>
              </a:spcAft>
              <a:buFontTx/>
              <a:buNone/>
              <a:defRPr>
                <a:effectLst/>
              </a:defRPr>
            </a:lvl1pPr>
            <a:lvl2pPr marL="349250" indent="0">
              <a:buFontTx/>
              <a:buNone/>
              <a:defRPr>
                <a:effectLst/>
              </a:defRPr>
            </a:lvl2pPr>
            <a:lvl3pPr marL="631825" indent="0">
              <a:buFontTx/>
              <a:buNone/>
              <a:defRPr>
                <a:effectLst/>
              </a:defRPr>
            </a:lvl3pPr>
            <a:lvl4pPr marL="914400" indent="0">
              <a:buFontTx/>
              <a:buNone/>
              <a:defRPr>
                <a:effectLst/>
              </a:defRPr>
            </a:lvl4pPr>
            <a:lvl5pPr marL="1196975" indent="0">
              <a:buFontTx/>
              <a:buNone/>
              <a:defRPr>
                <a:effectLst/>
              </a:defRPr>
            </a:lvl5pPr>
          </a:lstStyle>
          <a:p>
            <a:pPr lvl="0"/>
            <a:r>
              <a:rPr lang="en-US" dirty="0" smtClean="0"/>
              <a:t>Click to edit Master subtitle style</a:t>
            </a:r>
            <a:endParaRPr lang="en-US" dirty="0"/>
          </a:p>
        </p:txBody>
      </p:sp>
      <p:sp>
        <p:nvSpPr>
          <p:cNvPr id="24" name="Picture Placeholder 2"/>
          <p:cNvSpPr>
            <a:spLocks noGrp="1"/>
          </p:cNvSpPr>
          <p:nvPr>
            <p:ph type="pic" idx="14"/>
          </p:nvPr>
        </p:nvSpPr>
        <p:spPr>
          <a:xfrm rot="21068552">
            <a:off x="914505" y="836686"/>
            <a:ext cx="3923711" cy="2804658"/>
          </a:xfrm>
          <a:prstGeom prst="roundRect">
            <a:avLst>
              <a:gd name="adj" fmla="val 7476"/>
            </a:avLst>
          </a:prstGeom>
          <a:ln w="63500">
            <a:solidFill>
              <a:schemeClr val="accent2"/>
            </a:solidFill>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extLst>
      <p:ext uri="{BB962C8B-B14F-4D97-AF65-F5344CB8AC3E}">
        <p14:creationId xmlns:p14="http://schemas.microsoft.com/office/powerpoint/2010/main" val="12519176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ectionHeaderOverlay.png"/>
          <p:cNvPicPr>
            <a:picLocks noChangeAspect="1"/>
          </p:cNvPicPr>
          <p:nvPr/>
        </p:nvPicPr>
        <p:blipFill>
          <a:blip r:embed="rId2"/>
          <a:stretch>
            <a:fillRect/>
          </a:stretch>
        </p:blipFill>
        <p:spPr>
          <a:xfrm>
            <a:off x="0" y="0"/>
            <a:ext cx="9144000" cy="6858000"/>
          </a:xfrm>
          <a:prstGeom prst="rect">
            <a:avLst/>
          </a:prstGeom>
        </p:spPr>
      </p:pic>
      <p:sp>
        <p:nvSpPr>
          <p:cNvPr id="43" name="Freeform 42"/>
          <p:cNvSpPr/>
          <p:nvPr/>
        </p:nvSpPr>
        <p:spPr>
          <a:xfrm rot="4809906">
            <a:off x="3408662" y="1817251"/>
            <a:ext cx="1100209" cy="8104720"/>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37" name="Freeform 36"/>
          <p:cNvSpPr/>
          <p:nvPr/>
        </p:nvSpPr>
        <p:spPr>
          <a:xfrm rot="15600000" flipH="1" flipV="1">
            <a:off x="3393402" y="-445315"/>
            <a:ext cx="2008191"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3" name="Text Placeholder 2"/>
          <p:cNvSpPr>
            <a:spLocks noGrp="1"/>
          </p:cNvSpPr>
          <p:nvPr>
            <p:ph type="body" idx="1"/>
          </p:nvPr>
        </p:nvSpPr>
        <p:spPr>
          <a:xfrm rot="21000000">
            <a:off x="887172" y="5303003"/>
            <a:ext cx="6904501" cy="977900"/>
          </a:xfrm>
        </p:spPr>
        <p:txBody>
          <a:bodyPr vert="horz" lIns="91440" tIns="45720" rIns="91440" bIns="45720" rtlCol="0" anchor="ctr" anchorCtr="0">
            <a:normAutofit/>
          </a:bodyPr>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4" name="Round Same Side Corner Rectangle 53"/>
          <p:cNvSpPr/>
          <p:nvPr/>
        </p:nvSpPr>
        <p:spPr>
          <a:xfrm rot="4733987">
            <a:off x="1458981" y="2141099"/>
            <a:ext cx="809714" cy="2607556"/>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52" name="Freeform 51"/>
          <p:cNvSpPr/>
          <p:nvPr/>
        </p:nvSpPr>
        <p:spPr>
          <a:xfrm rot="4733987">
            <a:off x="814850" y="2202342"/>
            <a:ext cx="699135" cy="2512599"/>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53" name="Freeform 52"/>
          <p:cNvSpPr/>
          <p:nvPr/>
        </p:nvSpPr>
        <p:spPr>
          <a:xfrm rot="4733987">
            <a:off x="390772" y="3357641"/>
            <a:ext cx="379174" cy="1207375"/>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Title 1"/>
          <p:cNvSpPr>
            <a:spLocks noGrp="1"/>
          </p:cNvSpPr>
          <p:nvPr>
            <p:ph type="title"/>
          </p:nvPr>
        </p:nvSpPr>
        <p:spPr>
          <a:xfrm rot="21000000">
            <a:off x="600152" y="3389654"/>
            <a:ext cx="7622161" cy="1679594"/>
          </a:xfrm>
        </p:spPr>
        <p:txBody>
          <a:bodyPr vert="horz" lIns="91440" tIns="45720" rIns="91440" bIns="45720" rtlCol="0" anchor="b" anchorCtr="0">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en-US" smtClean="0"/>
              <a:t>Click to edit Master title style</a:t>
            </a:r>
            <a:endParaRPr/>
          </a:p>
        </p:txBody>
      </p:sp>
      <p:sp>
        <p:nvSpPr>
          <p:cNvPr id="29" name="Rectangle 28"/>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Tree>
    <p:extLst>
      <p:ext uri="{BB962C8B-B14F-4D97-AF65-F5344CB8AC3E}">
        <p14:creationId xmlns:p14="http://schemas.microsoft.com/office/powerpoint/2010/main" val="10175155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2" name="Round Same Side Corner Rectangle 31"/>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99247"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294"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92AEC960-1F6D-44A9-80B8-39618AA04C59}" type="datetimeFigureOut">
              <a:rPr lang="en-US" smtClean="0">
                <a:solidFill>
                  <a:prstClr val="white"/>
                </a:solidFill>
              </a:rPr>
              <a:pPr/>
              <a:t>5/12/2016</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F02B70FB-18ED-4CA5-8368-F946A6F2C1F7}"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2272230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D4AA334-67DF-4BCA-9731-881FC067EDD3}" type="datetimeFigureOut">
              <a:rPr lang="en-US" smtClean="0"/>
              <a:t>5/12/2016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A70A27B5-13C1-41B1-9858-DB1B86A2829A}"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648200" y="5181599"/>
            <a:ext cx="4267200" cy="1447800"/>
          </a:xfrm>
        </p:spPr>
        <p:txBody>
          <a:bodyPr vert="horz" lIns="91440" tIns="45720" rIns="91440" bIns="45720" rtlCol="0" anchor="ctr">
            <a:noAutofit/>
          </a:bodyPr>
          <a:lstStyle>
            <a:lvl1pPr algn="r">
              <a:defRPr/>
            </a:lvl1pPr>
          </a:lstStyle>
          <a:p>
            <a:pPr lvl="0" algn="r"/>
            <a:r>
              <a:rPr lang="en-US" smtClean="0"/>
              <a:t>Click to edit Master title style</a:t>
            </a:r>
            <a:endParaRPr dirty="0"/>
          </a:p>
        </p:txBody>
      </p:sp>
      <p:sp>
        <p:nvSpPr>
          <p:cNvPr id="4" name="Content Placeholder 3"/>
          <p:cNvSpPr>
            <a:spLocks noGrp="1"/>
          </p:cNvSpPr>
          <p:nvPr>
            <p:ph sz="half" idx="2"/>
          </p:nvPr>
        </p:nvSpPr>
        <p:spPr>
          <a:xfrm>
            <a:off x="4572000" y="928083"/>
            <a:ext cx="4343400" cy="3923271"/>
          </a:xfrm>
          <a:ln>
            <a:noFill/>
          </a:ln>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78258" y="1828800"/>
            <a:ext cx="4343400" cy="392327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92AEC960-1F6D-44A9-80B8-39618AA04C59}" type="datetimeFigureOut">
              <a:rPr lang="en-US" smtClean="0">
                <a:solidFill>
                  <a:prstClr val="white"/>
                </a:solidFill>
              </a:rPr>
              <a:pPr/>
              <a:t>5/12/2016</a:t>
            </a:fld>
            <a:endParaRPr lang="en-US">
              <a:solidFill>
                <a:prstClr val="white"/>
              </a:solidFill>
            </a:endParaRPr>
          </a:p>
        </p:txBody>
      </p:sp>
      <p:sp>
        <p:nvSpPr>
          <p:cNvPr id="8" name="Footer Placeholder 7"/>
          <p:cNvSpPr>
            <a:spLocks noGrp="1"/>
          </p:cNvSpPr>
          <p:nvPr>
            <p:ph type="ftr" sz="quarter" idx="11"/>
          </p:nvPr>
        </p:nvSpPr>
        <p:spPr/>
        <p:txBody>
          <a:bodyPr/>
          <a:lstStyle/>
          <a:p>
            <a:endParaRPr lang="en-US">
              <a:solidFill>
                <a:prstClr val="white"/>
              </a:solidFill>
            </a:endParaRPr>
          </a:p>
        </p:txBody>
      </p:sp>
      <p:sp>
        <p:nvSpPr>
          <p:cNvPr id="11" name="Round Same Side Corner Rectangle 10"/>
          <p:cNvSpPr/>
          <p:nvPr/>
        </p:nvSpPr>
        <p:spPr>
          <a:xfrm rot="5400000">
            <a:off x="1849727" y="3923851"/>
            <a:ext cx="667512" cy="4319833"/>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9" name="Slide Number Placeholder 8"/>
          <p:cNvSpPr>
            <a:spLocks noGrp="1"/>
          </p:cNvSpPr>
          <p:nvPr>
            <p:ph type="sldNum" sz="quarter" idx="12"/>
          </p:nvPr>
        </p:nvSpPr>
        <p:spPr/>
        <p:txBody>
          <a:bodyPr/>
          <a:lstStyle/>
          <a:p>
            <a:fld id="{F02B70FB-18ED-4CA5-8368-F946A6F2C1F7}" type="slidenum">
              <a:rPr lang="en-US" smtClean="0">
                <a:solidFill>
                  <a:prstClr val="white"/>
                </a:solidFill>
              </a:rPr>
              <a:pPr/>
              <a:t>‹#›</a:t>
            </a:fld>
            <a:endParaRPr lang="en-US">
              <a:solidFill>
                <a:prstClr val="white"/>
              </a:solidFill>
            </a:endParaRPr>
          </a:p>
        </p:txBody>
      </p:sp>
      <p:sp>
        <p:nvSpPr>
          <p:cNvPr id="12" name="Round Same Side Corner Rectangle 11"/>
          <p:cNvSpPr/>
          <p:nvPr/>
        </p:nvSpPr>
        <p:spPr>
          <a:xfrm rot="16200000">
            <a:off x="6639740" y="-1566294"/>
            <a:ext cx="668595" cy="4292793"/>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3" name="Text Placeholder 2"/>
          <p:cNvSpPr>
            <a:spLocks noGrp="1"/>
          </p:cNvSpPr>
          <p:nvPr>
            <p:ph type="body" idx="1"/>
          </p:nvPr>
        </p:nvSpPr>
        <p:spPr>
          <a:xfrm>
            <a:off x="5184648" y="246063"/>
            <a:ext cx="3730752" cy="668338"/>
          </a:xfrm>
          <a:prstGeom prst="rect">
            <a:avLst/>
          </a:prstGeom>
          <a:ln>
            <a:noFill/>
          </a:ln>
        </p:spPr>
        <p:txBody>
          <a:bodyPr vert="horz" lIns="91440" tIns="45720" rIns="91440" bIns="45720" rtlCol="0" anchor="ctr" anchorCtr="0">
            <a:normAutofit/>
          </a:bodyPr>
          <a:lstStyle>
            <a:lvl1pPr marL="342900" indent="-342900" algn="ctr">
              <a:buFont typeface="Arial" pitchFamily="34" charset="0"/>
              <a:buNone/>
              <a:defRPr lang="en-US" smtClean="0"/>
            </a:lvl1pPr>
          </a:lstStyle>
          <a:p>
            <a:pPr marL="0" lvl="0" indent="0" algn="ctr"/>
            <a:r>
              <a:rPr lang="en-US" smtClean="0"/>
              <a:t>Click to edit Master text styles</a:t>
            </a:r>
          </a:p>
        </p:txBody>
      </p:sp>
      <p:sp>
        <p:nvSpPr>
          <p:cNvPr id="5" name="Text Placeholder 4"/>
          <p:cNvSpPr>
            <a:spLocks noGrp="1"/>
          </p:cNvSpPr>
          <p:nvPr>
            <p:ph type="body" sz="quarter" idx="3"/>
          </p:nvPr>
        </p:nvSpPr>
        <p:spPr>
          <a:xfrm>
            <a:off x="304800" y="5749925"/>
            <a:ext cx="3733800" cy="668337"/>
          </a:xfrm>
          <a:prstGeom prst="rect">
            <a:avLst/>
          </a:prstGeom>
        </p:spPr>
        <p:txBody>
          <a:bodyPr vert="horz" lIns="91440" tIns="45720" rIns="91440" bIns="45720" rtlCol="0" anchor="ctr" anchorCtr="0">
            <a:normAutofit/>
          </a:bodyPr>
          <a:lstStyle>
            <a:lvl1pPr marL="342900" indent="-342900" algn="ctr">
              <a:buFont typeface="Arial" pitchFamily="34" charset="0"/>
              <a:buNone/>
              <a:defRPr lang="en-US" dirty="0" smtClean="0"/>
            </a:lvl1pPr>
          </a:lstStyle>
          <a:p>
            <a:pPr marL="0" lvl="0" indent="0" algn="ctr"/>
            <a:r>
              <a:rPr lang="en-US" smtClean="0"/>
              <a:t>Click to edit Master text styles</a:t>
            </a:r>
          </a:p>
        </p:txBody>
      </p:sp>
    </p:spTree>
    <p:extLst>
      <p:ext uri="{BB962C8B-B14F-4D97-AF65-F5344CB8AC3E}">
        <p14:creationId xmlns:p14="http://schemas.microsoft.com/office/powerpoint/2010/main" val="2344865342"/>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ound Same Side Corner Rectangle 6"/>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2AEC960-1F6D-44A9-80B8-39618AA04C59}" type="datetimeFigureOut">
              <a:rPr lang="en-US" smtClean="0">
                <a:solidFill>
                  <a:prstClr val="white"/>
                </a:solidFill>
              </a:rPr>
              <a:pPr/>
              <a:t>5/12/2016</a:t>
            </a:fld>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F02B70FB-18ED-4CA5-8368-F946A6F2C1F7}"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1627892"/>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AEC960-1F6D-44A9-80B8-39618AA04C59}" type="datetimeFigureOut">
              <a:rPr lang="en-US" smtClean="0">
                <a:solidFill>
                  <a:prstClr val="white"/>
                </a:solidFill>
              </a:rPr>
              <a:pPr/>
              <a:t>5/12/2016</a:t>
            </a:fld>
            <a:endParaRPr lang="en-US">
              <a:solidFill>
                <a:prstClr val="white"/>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F02B70FB-18ED-4CA5-8368-F946A6F2C1F7}"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514043751"/>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3" name="Rounded Rectangle 32"/>
          <p:cNvSpPr/>
          <p:nvPr/>
        </p:nvSpPr>
        <p:spPr>
          <a:xfrm>
            <a:off x="366713" y="2357120"/>
            <a:ext cx="3748088" cy="214376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Title 1"/>
          <p:cNvSpPr>
            <a:spLocks noGrp="1"/>
          </p:cNvSpPr>
          <p:nvPr>
            <p:ph type="title"/>
          </p:nvPr>
        </p:nvSpPr>
        <p:spPr>
          <a:xfrm>
            <a:off x="533399" y="2514600"/>
            <a:ext cx="3429000" cy="1828800"/>
          </a:xfrm>
        </p:spPr>
        <p:txBody>
          <a:bodyPr vert="horz" lIns="91440" tIns="45720" rIns="91440" bIns="45720" rtlCol="0" anchor="ctr" anchorCtr="0">
            <a:noAutofit/>
          </a:bodyPr>
          <a:lstStyle>
            <a:lvl1pPr algn="ctr">
              <a:defRPr sz="3600" b="0" dirty="0"/>
            </a:lvl1pPr>
          </a:lstStyle>
          <a:p>
            <a:pPr lvl="0" algn="ctr"/>
            <a:r>
              <a:rPr lang="en-US" smtClean="0"/>
              <a:t>Click to edit Master title style</a:t>
            </a:r>
            <a:endParaRPr dirty="0"/>
          </a:p>
        </p:txBody>
      </p:sp>
      <p:sp>
        <p:nvSpPr>
          <p:cNvPr id="3" name="Content Placeholder 2"/>
          <p:cNvSpPr>
            <a:spLocks noGrp="1"/>
          </p:cNvSpPr>
          <p:nvPr>
            <p:ph idx="1"/>
          </p:nvPr>
        </p:nvSpPr>
        <p:spPr>
          <a:xfrm>
            <a:off x="4504766" y="990600"/>
            <a:ext cx="4258234" cy="52578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400" y="4953000"/>
            <a:ext cx="3429000" cy="1295400"/>
          </a:xfrm>
        </p:spPr>
        <p:txBody>
          <a:bodyPr anchor="ctr" anchorCtr="0">
            <a:normAutofit/>
          </a:bodyPr>
          <a:lstStyle>
            <a:lvl1pPr marL="0" indent="0" algn="ctr">
              <a:spcAft>
                <a:spcPts val="1000"/>
              </a:spcAft>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AEC960-1F6D-44A9-80B8-39618AA04C59}" type="datetimeFigureOut">
              <a:rPr lang="en-US" smtClean="0">
                <a:solidFill>
                  <a:prstClr val="white"/>
                </a:solidFill>
              </a:rPr>
              <a:pPr/>
              <a:t>5/12/2016</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F02B70FB-18ED-4CA5-8368-F946A6F2C1F7}"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08739819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4" name="Rectangle 33"/>
          <p:cNvSpPr/>
          <p:nvPr/>
        </p:nvSpPr>
        <p:spPr>
          <a:xfrm>
            <a:off x="9144" y="2476500"/>
            <a:ext cx="9125712" cy="43688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cxnSp>
        <p:nvCxnSpPr>
          <p:cNvPr id="36" name="Straight Connector 35"/>
          <p:cNvCxnSpPr/>
          <p:nvPr/>
        </p:nvCxnSpPr>
        <p:spPr>
          <a:xfrm>
            <a:off x="9144" y="24765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92AEC960-1F6D-44A9-80B8-39618AA04C59}" type="datetimeFigureOut">
              <a:rPr lang="en-US" smtClean="0">
                <a:solidFill>
                  <a:prstClr val="white"/>
                </a:solidFill>
              </a:rPr>
              <a:pPr/>
              <a:t>5/12/2016</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F02B70FB-18ED-4CA5-8368-F946A6F2C1F7}" type="slidenum">
              <a:rPr lang="en-US" smtClean="0">
                <a:solidFill>
                  <a:prstClr val="white"/>
                </a:solidFill>
              </a:rPr>
              <a:pPr/>
              <a:t>‹#›</a:t>
            </a:fld>
            <a:endParaRPr lang="en-US">
              <a:solidFill>
                <a:prstClr val="white"/>
              </a:solidFill>
            </a:endParaRPr>
          </a:p>
        </p:txBody>
      </p:sp>
      <p:sp>
        <p:nvSpPr>
          <p:cNvPr id="2" name="Title 1"/>
          <p:cNvSpPr>
            <a:spLocks noGrp="1"/>
          </p:cNvSpPr>
          <p:nvPr>
            <p:ph type="title"/>
          </p:nvPr>
        </p:nvSpPr>
        <p:spPr>
          <a:xfrm>
            <a:off x="4295758" y="167570"/>
            <a:ext cx="4656825" cy="2023963"/>
          </a:xfrm>
        </p:spPr>
        <p:txBody>
          <a:bodyPr vert="horz" lIns="91440" tIns="45720" rIns="91440" bIns="45720" rtlCol="0" anchor="b" anchorCtr="0">
            <a:noAutofit/>
          </a:bodyPr>
          <a:lstStyle>
            <a:lvl1pPr algn="r">
              <a:defRPr sz="4400" dirty="0"/>
            </a:lvl1pPr>
          </a:lstStyle>
          <a:p>
            <a:pPr lvl="0" algn="r"/>
            <a:r>
              <a:rPr lang="en-US" smtClean="0"/>
              <a:t>Click to edit Master title style</a:t>
            </a:r>
            <a:endParaRPr dirty="0"/>
          </a:p>
        </p:txBody>
      </p:sp>
      <p:sp>
        <p:nvSpPr>
          <p:cNvPr id="3" name="Picture Placeholder 2"/>
          <p:cNvSpPr>
            <a:spLocks noGrp="1"/>
          </p:cNvSpPr>
          <p:nvPr>
            <p:ph type="pic" idx="1"/>
          </p:nvPr>
        </p:nvSpPr>
        <p:spPr>
          <a:xfrm rot="180000">
            <a:off x="4811290" y="2659443"/>
            <a:ext cx="3703911" cy="3864287"/>
          </a:xfrm>
          <a:prstGeom prst="roundRect">
            <a:avLst>
              <a:gd name="adj" fmla="val 7476"/>
            </a:avLst>
          </a:prstGeom>
          <a:ln w="63500">
            <a:solidFill>
              <a:schemeClr val="accent2"/>
            </a:solidFill>
          </a:ln>
        </p:spPr>
        <p:txBody>
          <a:bodyPr vert="horz" lIns="91440" tIns="45720" rIns="91440" bIns="45720" rtlCol="0">
            <a:normAutofit/>
          </a:bodyPr>
          <a:lstStyle>
            <a:lvl1pPr>
              <a:defRPr sz="2000" baseline="0"/>
            </a:lvl1pPr>
          </a:lstStyle>
          <a:p>
            <a:pPr marL="0" lvl="0" indent="0">
              <a:buNone/>
            </a:pPr>
            <a:r>
              <a:rPr lang="en-US" smtClean="0"/>
              <a:t>Drag picture to placeholder or click icon to add</a:t>
            </a:r>
            <a:endParaRPr/>
          </a:p>
        </p:txBody>
      </p:sp>
      <p:sp>
        <p:nvSpPr>
          <p:cNvPr id="4" name="Text Placeholder 3"/>
          <p:cNvSpPr>
            <a:spLocks noGrp="1"/>
          </p:cNvSpPr>
          <p:nvPr>
            <p:ph type="body" sz="half" idx="2"/>
          </p:nvPr>
        </p:nvSpPr>
        <p:spPr>
          <a:xfrm>
            <a:off x="530352" y="2547938"/>
            <a:ext cx="3951755" cy="3700463"/>
          </a:xfrm>
        </p:spPr>
        <p:txBody>
          <a:bodyPr vert="horz" lIns="91440" tIns="45720" rIns="91440" bIns="45720" rtlCol="0">
            <a:normAutofit/>
          </a:bodyPr>
          <a:lstStyle>
            <a:lvl1pPr marL="342900" indent="-342900">
              <a:buFont typeface="Arial" pitchFamily="34" charset="0"/>
              <a:buNone/>
              <a:defRPr lang="en-US" sz="2800" dirty="0" smtClean="0">
                <a:effectLst/>
              </a:defRPr>
            </a:lvl1pPr>
          </a:lstStyle>
          <a:p>
            <a:pPr marL="0" lvl="0" indent="0"/>
            <a:r>
              <a:rPr lang="en-US" smtClean="0"/>
              <a:t>Click to edit Master text styles</a:t>
            </a:r>
          </a:p>
        </p:txBody>
      </p:sp>
    </p:spTree>
    <p:extLst>
      <p:ext uri="{BB962C8B-B14F-4D97-AF65-F5344CB8AC3E}">
        <p14:creationId xmlns:p14="http://schemas.microsoft.com/office/powerpoint/2010/main" val="1876434673"/>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icture Above Caption">
    <p:spTree>
      <p:nvGrpSpPr>
        <p:cNvPr id="1" name=""/>
        <p:cNvGrpSpPr/>
        <p:nvPr/>
      </p:nvGrpSpPr>
      <p:grpSpPr>
        <a:xfrm>
          <a:off x="0" y="0"/>
          <a:ext cx="0" cy="0"/>
          <a:chOff x="0" y="0"/>
          <a:chExt cx="0" cy="0"/>
        </a:xfrm>
      </p:grpSpPr>
      <p:grpSp>
        <p:nvGrpSpPr>
          <p:cNvPr id="7" name="Group 6"/>
          <p:cNvGrpSpPr/>
          <p:nvPr userDrawn="1"/>
        </p:nvGrpSpPr>
        <p:grpSpPr>
          <a:xfrm>
            <a:off x="9144" y="3810000"/>
            <a:ext cx="9125712" cy="3035300"/>
            <a:chOff x="9144" y="3810000"/>
            <a:chExt cx="9125712" cy="3035300"/>
          </a:xfrm>
        </p:grpSpPr>
        <p:sp>
          <p:nvSpPr>
            <p:cNvPr id="8" name="Rectangle 7"/>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cxnSp>
          <p:nvCxnSpPr>
            <p:cNvPr id="9" name="Straight Connector 8"/>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712788" y="4444533"/>
            <a:ext cx="7716839" cy="723620"/>
          </a:xfrm>
        </p:spPr>
        <p:txBody>
          <a:bodyPr anchor="b" anchorCtr="0"/>
          <a:lstStyle>
            <a:lvl1pPr algn="ctr">
              <a:defRPr sz="3600"/>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F02B70FB-18ED-4CA5-8368-F946A6F2C1F7}" type="slidenum">
              <a:rPr lang="en-US" smtClean="0">
                <a:solidFill>
                  <a:prstClr val="white"/>
                </a:solidFill>
              </a:rPr>
              <a:pPr/>
              <a:t>‹#›</a:t>
            </a:fld>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Date Placeholder 4"/>
          <p:cNvSpPr>
            <a:spLocks noGrp="1"/>
          </p:cNvSpPr>
          <p:nvPr>
            <p:ph type="dt" sz="half" idx="12"/>
          </p:nvPr>
        </p:nvSpPr>
        <p:spPr/>
        <p:txBody>
          <a:bodyPr/>
          <a:lstStyle/>
          <a:p>
            <a:fld id="{92AEC960-1F6D-44A9-80B8-39618AA04C59}" type="datetimeFigureOut">
              <a:rPr lang="en-US" smtClean="0">
                <a:solidFill>
                  <a:prstClr val="white"/>
                </a:solidFill>
              </a:rPr>
              <a:pPr/>
              <a:t>5/12/2016</a:t>
            </a:fld>
            <a:endParaRPr lang="en-US">
              <a:solidFill>
                <a:prstClr val="white"/>
              </a:solidFill>
            </a:endParaRPr>
          </a:p>
        </p:txBody>
      </p:sp>
      <p:sp>
        <p:nvSpPr>
          <p:cNvPr id="11" name="Text Placeholder 10"/>
          <p:cNvSpPr>
            <a:spLocks noGrp="1"/>
          </p:cNvSpPr>
          <p:nvPr>
            <p:ph type="body" sz="quarter" idx="13"/>
          </p:nvPr>
        </p:nvSpPr>
        <p:spPr>
          <a:xfrm>
            <a:off x="713232" y="5105399"/>
            <a:ext cx="7717536" cy="1281953"/>
          </a:xfrm>
        </p:spPr>
        <p:txBody>
          <a:bodyPr>
            <a:noAutofit/>
          </a:bodyPr>
          <a:lstStyle>
            <a:lvl1pPr marL="0" indent="0" algn="ctr">
              <a:spcAft>
                <a:spcPts val="300"/>
              </a:spcAft>
              <a:buFontTx/>
              <a:buNone/>
              <a:defRPr sz="1800" b="0">
                <a:effectLst/>
              </a:defRPr>
            </a:lvl1pPr>
            <a:lvl2pPr marL="349250" indent="0">
              <a:buFontTx/>
              <a:buNone/>
              <a:defRPr/>
            </a:lvl2pPr>
            <a:lvl3pPr marL="631825" indent="0">
              <a:buFontTx/>
              <a:buNone/>
              <a:defRPr/>
            </a:lvl3pPr>
            <a:lvl4pPr marL="914400" indent="0">
              <a:buFontTx/>
              <a:buNone/>
              <a:defRPr/>
            </a:lvl4pPr>
            <a:lvl5pPr marL="1196975" indent="0">
              <a:buFontTx/>
              <a:buNone/>
              <a:defRPr/>
            </a:lvl5pPr>
          </a:lstStyle>
          <a:p>
            <a:pPr lvl="0"/>
            <a:r>
              <a:rPr lang="en-US" smtClean="0"/>
              <a:t>Click to edit Master text styles</a:t>
            </a:r>
          </a:p>
        </p:txBody>
      </p:sp>
      <p:sp>
        <p:nvSpPr>
          <p:cNvPr id="13" name="Picture Placeholder 2"/>
          <p:cNvSpPr>
            <a:spLocks noGrp="1"/>
          </p:cNvSpPr>
          <p:nvPr>
            <p:ph type="pic" idx="1"/>
          </p:nvPr>
        </p:nvSpPr>
        <p:spPr>
          <a:xfrm rot="21338992">
            <a:off x="2407361" y="921379"/>
            <a:ext cx="4329278" cy="334071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extLst>
      <p:ext uri="{BB962C8B-B14F-4D97-AF65-F5344CB8AC3E}">
        <p14:creationId xmlns:p14="http://schemas.microsoft.com/office/powerpoint/2010/main" val="3578077509"/>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grpSp>
        <p:nvGrpSpPr>
          <p:cNvPr id="6" name="Group 5"/>
          <p:cNvGrpSpPr/>
          <p:nvPr/>
        </p:nvGrpSpPr>
        <p:grpSpPr>
          <a:xfrm>
            <a:off x="9144" y="3810000"/>
            <a:ext cx="9125712" cy="3035300"/>
            <a:chOff x="9144" y="3810000"/>
            <a:chExt cx="9125712" cy="3035300"/>
          </a:xfrm>
        </p:grpSpPr>
        <p:sp>
          <p:nvSpPr>
            <p:cNvPr id="7" name="Rectangle 6"/>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cxnSp>
          <p:nvCxnSpPr>
            <p:cNvPr id="8" name="Straight Connector 7"/>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712788" y="4444533"/>
            <a:ext cx="7716839" cy="723620"/>
          </a:xfrm>
        </p:spPr>
        <p:txBody>
          <a:bodyPr anchor="b" anchorCtr="0"/>
          <a:lstStyle>
            <a:lvl1pPr algn="ctr">
              <a:defRPr sz="3600"/>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F02B70FB-18ED-4CA5-8368-F946A6F2C1F7}" type="slidenum">
              <a:rPr lang="en-US" smtClean="0">
                <a:solidFill>
                  <a:prstClr val="white"/>
                </a:solidFill>
              </a:rPr>
              <a:pPr/>
              <a:t>‹#›</a:t>
            </a:fld>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11" name="Picture Placeholder 2"/>
          <p:cNvSpPr>
            <a:spLocks noGrp="1"/>
          </p:cNvSpPr>
          <p:nvPr>
            <p:ph type="pic" idx="1"/>
          </p:nvPr>
        </p:nvSpPr>
        <p:spPr>
          <a:xfrm rot="21338992">
            <a:off x="4305320" y="997812"/>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5" name="Date Placeholder 4"/>
          <p:cNvSpPr>
            <a:spLocks noGrp="1"/>
          </p:cNvSpPr>
          <p:nvPr>
            <p:ph type="dt" sz="half" idx="12"/>
          </p:nvPr>
        </p:nvSpPr>
        <p:spPr/>
        <p:txBody>
          <a:bodyPr/>
          <a:lstStyle/>
          <a:p>
            <a:fld id="{92AEC960-1F6D-44A9-80B8-39618AA04C59}" type="datetimeFigureOut">
              <a:rPr lang="en-US" smtClean="0">
                <a:solidFill>
                  <a:prstClr val="white"/>
                </a:solidFill>
              </a:rPr>
              <a:pPr/>
              <a:t>5/12/2016</a:t>
            </a:fld>
            <a:endParaRPr lang="en-US">
              <a:solidFill>
                <a:prstClr val="white"/>
              </a:solidFill>
            </a:endParaRPr>
          </a:p>
        </p:txBody>
      </p:sp>
      <p:sp>
        <p:nvSpPr>
          <p:cNvPr id="10" name="Text Placeholder 9"/>
          <p:cNvSpPr>
            <a:spLocks noGrp="1"/>
          </p:cNvSpPr>
          <p:nvPr>
            <p:ph type="body" sz="quarter" idx="13"/>
          </p:nvPr>
        </p:nvSpPr>
        <p:spPr>
          <a:xfrm>
            <a:off x="713232" y="5105399"/>
            <a:ext cx="7717536" cy="1281953"/>
          </a:xfrm>
        </p:spPr>
        <p:txBody>
          <a:bodyPr>
            <a:normAutofit/>
          </a:bodyPr>
          <a:lstStyle>
            <a:lvl1pPr marL="0" indent="0" algn="ctr">
              <a:spcAft>
                <a:spcPts val="300"/>
              </a:spcAft>
              <a:buFontTx/>
              <a:buNone/>
              <a:defRPr sz="1800">
                <a:effectLst/>
              </a:defRPr>
            </a:lvl1pPr>
            <a:lvl2pPr marL="349250" indent="0">
              <a:buFontTx/>
              <a:buNone/>
              <a:defRPr>
                <a:effectLst/>
              </a:defRPr>
            </a:lvl2pPr>
            <a:lvl3pPr marL="631825" indent="0">
              <a:buFontTx/>
              <a:buNone/>
              <a:defRPr>
                <a:effectLst/>
              </a:defRPr>
            </a:lvl3pPr>
            <a:lvl4pPr marL="914400" indent="0">
              <a:buFontTx/>
              <a:buNone/>
              <a:defRPr>
                <a:effectLst/>
              </a:defRPr>
            </a:lvl4pPr>
            <a:lvl5pPr marL="1196975" indent="0">
              <a:buFontTx/>
              <a:buNone/>
              <a:defRPr>
                <a:effectLst/>
              </a:defRPr>
            </a:lvl5pPr>
          </a:lstStyle>
          <a:p>
            <a:pPr lvl="0"/>
            <a:r>
              <a:rPr lang="en-US" smtClean="0"/>
              <a:t>Click to edit Master text styles</a:t>
            </a:r>
          </a:p>
        </p:txBody>
      </p:sp>
      <p:sp>
        <p:nvSpPr>
          <p:cNvPr id="12" name="Picture Placeholder 2"/>
          <p:cNvSpPr>
            <a:spLocks noGrp="1"/>
          </p:cNvSpPr>
          <p:nvPr>
            <p:ph type="pic" idx="14"/>
          </p:nvPr>
        </p:nvSpPr>
        <p:spPr>
          <a:xfrm rot="153739">
            <a:off x="451737" y="946831"/>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extLst>
      <p:ext uri="{BB962C8B-B14F-4D97-AF65-F5344CB8AC3E}">
        <p14:creationId xmlns:p14="http://schemas.microsoft.com/office/powerpoint/2010/main" val="390720174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normAutofit/>
          </a:bodyPr>
          <a:lstStyle>
            <a:lvl1pPr>
              <a:defRPr sz="2200"/>
            </a:lvl1pPr>
            <a:lvl2pPr>
              <a:defRPr sz="20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2AEC960-1F6D-44A9-80B8-39618AA04C59}" type="datetimeFigureOut">
              <a:rPr lang="en-US" smtClean="0">
                <a:solidFill>
                  <a:prstClr val="white"/>
                </a:solidFill>
              </a:rPr>
              <a:pPr/>
              <a:t>5/12/2016</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F02B70FB-18ED-4CA5-8368-F946A6F2C1F7}"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259552159"/>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ound Same Side Corner Rectangle 7"/>
          <p:cNvSpPr/>
          <p:nvPr/>
        </p:nvSpPr>
        <p:spPr>
          <a:xfrm>
            <a:off x="7299292" y="443753"/>
            <a:ext cx="1535425" cy="64008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Vertical Title 1"/>
          <p:cNvSpPr>
            <a:spLocks noGrp="1"/>
          </p:cNvSpPr>
          <p:nvPr>
            <p:ph type="title" orient="vert"/>
          </p:nvPr>
        </p:nvSpPr>
        <p:spPr>
          <a:xfrm>
            <a:off x="7318248" y="914400"/>
            <a:ext cx="1444752"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12787" y="1183341"/>
            <a:ext cx="6104871" cy="5217458"/>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2AEC960-1F6D-44A9-80B8-39618AA04C59}" type="datetimeFigureOut">
              <a:rPr lang="en-US" smtClean="0">
                <a:solidFill>
                  <a:prstClr val="white"/>
                </a:solidFill>
              </a:rPr>
              <a:pPr/>
              <a:t>5/12/2016</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F02B70FB-18ED-4CA5-8368-F946A6F2C1F7}"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11381783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21544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1"/>
            <a:ext cx="6400800" cy="16927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5/12/2016</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34416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D4AA334-67DF-4BCA-9731-881FC067EDD3}" type="datetimeFigureOut">
              <a:rPr lang="en-US" smtClean="0"/>
              <a:t>5/12/2016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A70A27B5-13C1-41B1-9858-DB1B86A2829A}" type="slidenum">
              <a:rPr lang="en-US" smtClean="0"/>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89025" y="394893"/>
            <a:ext cx="8765946" cy="426912"/>
          </a:xfrm>
        </p:spPr>
        <p:txBody>
          <a:bodyPr lIns="0" tIns="0" rIns="0" bIns="0"/>
          <a:lstStyle>
            <a:lvl1pPr>
              <a:defRPr sz="2774" b="0" i="0">
                <a:solidFill>
                  <a:srgbClr val="3333B2"/>
                </a:solidFill>
                <a:latin typeface="Gill Sans MT"/>
                <a:cs typeface="Gill Sans MT"/>
              </a:defRPr>
            </a:lvl1pPr>
          </a:lstStyle>
          <a:p>
            <a:endParaRPr/>
          </a:p>
        </p:txBody>
      </p:sp>
      <p:sp>
        <p:nvSpPr>
          <p:cNvPr id="3" name="Holder 3"/>
          <p:cNvSpPr>
            <a:spLocks noGrp="1"/>
          </p:cNvSpPr>
          <p:nvPr>
            <p:ph type="body" idx="1"/>
          </p:nvPr>
        </p:nvSpPr>
        <p:spPr>
          <a:xfrm>
            <a:off x="723837" y="1195099"/>
            <a:ext cx="7696326" cy="335476"/>
          </a:xfrm>
        </p:spPr>
        <p:txBody>
          <a:bodyPr lIns="0" tIns="0" rIns="0" bIns="0"/>
          <a:lstStyle>
            <a:lvl1pPr>
              <a:defRPr sz="2180" b="0" i="0">
                <a:solidFill>
                  <a:schemeClr val="tx1"/>
                </a:solidFill>
                <a:latin typeface="Tahoma"/>
                <a:cs typeface="Tahom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5/12/2016</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7405832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89025" y="394893"/>
            <a:ext cx="8765946" cy="426912"/>
          </a:xfrm>
        </p:spPr>
        <p:txBody>
          <a:bodyPr lIns="0" tIns="0" rIns="0" bIns="0"/>
          <a:lstStyle>
            <a:lvl1pPr>
              <a:defRPr sz="2774" b="0" i="0">
                <a:solidFill>
                  <a:srgbClr val="3333B2"/>
                </a:solidFill>
                <a:latin typeface="Gill Sans MT"/>
                <a:cs typeface="Gill Sans MT"/>
              </a:defRPr>
            </a:lvl1pPr>
          </a:lstStyle>
          <a:p>
            <a:endParaRPr/>
          </a:p>
        </p:txBody>
      </p:sp>
      <p:sp>
        <p:nvSpPr>
          <p:cNvPr id="3" name="Holder 3"/>
          <p:cNvSpPr>
            <a:spLocks noGrp="1"/>
          </p:cNvSpPr>
          <p:nvPr>
            <p:ph sz="half" idx="2"/>
          </p:nvPr>
        </p:nvSpPr>
        <p:spPr>
          <a:xfrm>
            <a:off x="457201" y="1577340"/>
            <a:ext cx="3977639" cy="169277"/>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39" cy="169277"/>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5/12/2016</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54696581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89025" y="394893"/>
            <a:ext cx="8765946" cy="426912"/>
          </a:xfrm>
        </p:spPr>
        <p:txBody>
          <a:bodyPr lIns="0" tIns="0" rIns="0" bIns="0"/>
          <a:lstStyle>
            <a:lvl1pPr>
              <a:defRPr sz="2774" b="0" i="0">
                <a:solidFill>
                  <a:srgbClr val="3333B2"/>
                </a:solidFill>
                <a:latin typeface="Gill Sans MT"/>
                <a:cs typeface="Gill Sans M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5/12/2016</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10681795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5/12/2016</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6872118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6212C6E-7931-834F-AB00-6FCEDCE9557D}" type="datetimeFigureOut">
              <a:rPr lang="en-US" smtClean="0">
                <a:solidFill>
                  <a:prstClr val="black">
                    <a:tint val="75000"/>
                  </a:prstClr>
                </a:solidFill>
              </a:rPr>
              <a:pPr/>
              <a:t>5/12/2016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4362D5-AEF2-7146-B44A-7576FB85CA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749992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212C6E-7931-834F-AB00-6FCEDCE9557D}" type="datetimeFigureOut">
              <a:rPr lang="en-US" smtClean="0">
                <a:solidFill>
                  <a:prstClr val="black">
                    <a:tint val="75000"/>
                  </a:prstClr>
                </a:solidFill>
              </a:rPr>
              <a:pPr/>
              <a:t>5/12/2016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4362D5-AEF2-7146-B44A-7576FB85CA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31914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212C6E-7931-834F-AB00-6FCEDCE9557D}" type="datetimeFigureOut">
              <a:rPr lang="en-US" smtClean="0">
                <a:solidFill>
                  <a:prstClr val="black">
                    <a:tint val="75000"/>
                  </a:prstClr>
                </a:solidFill>
              </a:rPr>
              <a:pPr/>
              <a:t>5/12/2016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4362D5-AEF2-7146-B44A-7576FB85CA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781790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212C6E-7931-834F-AB00-6FCEDCE9557D}" type="datetimeFigureOut">
              <a:rPr lang="en-US" smtClean="0">
                <a:solidFill>
                  <a:prstClr val="black">
                    <a:tint val="75000"/>
                  </a:prstClr>
                </a:solidFill>
              </a:rPr>
              <a:pPr/>
              <a:t>5/12/2016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04362D5-AEF2-7146-B44A-7576FB85CA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594006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212C6E-7931-834F-AB00-6FCEDCE9557D}" type="datetimeFigureOut">
              <a:rPr lang="en-US" smtClean="0">
                <a:solidFill>
                  <a:prstClr val="black">
                    <a:tint val="75000"/>
                  </a:prstClr>
                </a:solidFill>
              </a:rPr>
              <a:pPr/>
              <a:t>5/12/2016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04362D5-AEF2-7146-B44A-7576FB85CA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545231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212C6E-7931-834F-AB00-6FCEDCE9557D}" type="datetimeFigureOut">
              <a:rPr lang="en-US" smtClean="0">
                <a:solidFill>
                  <a:prstClr val="black">
                    <a:tint val="75000"/>
                  </a:prstClr>
                </a:solidFill>
              </a:rPr>
              <a:pPr/>
              <a:t>5/12/2016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04362D5-AEF2-7146-B44A-7576FB85CA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0558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8D4AA334-67DF-4BCA-9731-881FC067EDD3}" type="datetimeFigureOut">
              <a:rPr lang="en-US" smtClean="0"/>
              <a:t>5/12/2016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A70A27B5-13C1-41B1-9858-DB1B86A2829A}" type="slidenum">
              <a:rPr lang="en-US" smtClean="0"/>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212C6E-7931-834F-AB00-6FCEDCE9557D}" type="datetimeFigureOut">
              <a:rPr lang="en-US" smtClean="0">
                <a:solidFill>
                  <a:prstClr val="black">
                    <a:tint val="75000"/>
                  </a:prstClr>
                </a:solidFill>
              </a:rPr>
              <a:pPr/>
              <a:t>5/12/2016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04362D5-AEF2-7146-B44A-7576FB85CA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156111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212C6E-7931-834F-AB00-6FCEDCE9557D}" type="datetimeFigureOut">
              <a:rPr lang="en-US" smtClean="0">
                <a:solidFill>
                  <a:prstClr val="black">
                    <a:tint val="75000"/>
                  </a:prstClr>
                </a:solidFill>
              </a:rPr>
              <a:pPr/>
              <a:t>5/12/2016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04362D5-AEF2-7146-B44A-7576FB85CA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06804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212C6E-7931-834F-AB00-6FCEDCE9557D}" type="datetimeFigureOut">
              <a:rPr lang="en-US" smtClean="0">
                <a:solidFill>
                  <a:prstClr val="black">
                    <a:tint val="75000"/>
                  </a:prstClr>
                </a:solidFill>
              </a:rPr>
              <a:pPr/>
              <a:t>5/12/2016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04362D5-AEF2-7146-B44A-7576FB85CA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83221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212C6E-7931-834F-AB00-6FCEDCE9557D}" type="datetimeFigureOut">
              <a:rPr lang="en-US" smtClean="0">
                <a:solidFill>
                  <a:prstClr val="black">
                    <a:tint val="75000"/>
                  </a:prstClr>
                </a:solidFill>
              </a:rPr>
              <a:pPr/>
              <a:t>5/12/2016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4362D5-AEF2-7146-B44A-7576FB85CA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216962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212C6E-7931-834F-AB00-6FCEDCE9557D}" type="datetimeFigureOut">
              <a:rPr lang="en-US" smtClean="0">
                <a:solidFill>
                  <a:prstClr val="black">
                    <a:tint val="75000"/>
                  </a:prstClr>
                </a:solidFill>
              </a:rPr>
              <a:pPr/>
              <a:t>5/12/2016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4362D5-AEF2-7146-B44A-7576FB85CA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6897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D4AA334-67DF-4BCA-9731-881FC067EDD3}" type="datetimeFigureOut">
              <a:rPr lang="en-US" smtClean="0"/>
              <a:t>5/12/2016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70A27B5-13C1-41B1-9858-DB1B86A2829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8D4AA334-67DF-4BCA-9731-881FC067EDD3}" type="datetimeFigureOut">
              <a:rPr lang="en-US" smtClean="0"/>
              <a:t>5/12/2016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70A27B5-13C1-41B1-9858-DB1B86A2829A}" type="slidenum">
              <a:rPr lang="en-US" smtClean="0"/>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theme" Target="../theme/theme2.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3.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image" Target="../media/image4.png"/><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image" Target="../media/image3.png"/><Relationship Id="rId2" Type="http://schemas.openxmlformats.org/officeDocument/2006/relationships/slideLayout" Target="../slideLayouts/slideLayout45.xml"/><Relationship Id="rId16" Type="http://schemas.openxmlformats.org/officeDocument/2006/relationships/theme" Target="../theme/theme4.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19" Type="http://schemas.openxmlformats.org/officeDocument/2006/relationships/image" Target="../media/image5.png"/><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61.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theme" Target="../theme/theme5.xml"/><Relationship Id="rId5" Type="http://schemas.openxmlformats.org/officeDocument/2006/relationships/slideLayout" Target="../slideLayouts/slideLayout63.xml"/><Relationship Id="rId4" Type="http://schemas.openxmlformats.org/officeDocument/2006/relationships/slideLayout" Target="../slideLayouts/slideLayout6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8D4AA334-67DF-4BCA-9731-881FC067EDD3}" type="datetimeFigureOut">
              <a:rPr lang="en-US" smtClean="0"/>
              <a:t>5/12/2016</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A70A27B5-13C1-41B1-9858-DB1B86A2829A}" type="slidenum">
              <a:rPr lang="en-US" smtClean="0"/>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17" r:id="rId12"/>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pPr defTabSz="457200"/>
            <a:fld id="{AE893AAB-A4F8-5341-AF28-C7F1FC8648FB}" type="datetimeFigureOut">
              <a:rPr lang="en-US" smtClean="0">
                <a:solidFill>
                  <a:prstClr val="black">
                    <a:lumMod val="65000"/>
                    <a:lumOff val="35000"/>
                  </a:prstClr>
                </a:solidFill>
              </a:rPr>
              <a:pPr defTabSz="457200"/>
              <a:t>5/12/2016</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pPr defTabSz="457200"/>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pPr defTabSz="457200"/>
            <a:fld id="{90278BAC-B356-C440-ABB1-DE7711F27D6F}" type="slidenum">
              <a:rPr lang="en-US" smtClean="0">
                <a:solidFill>
                  <a:prstClr val="white"/>
                </a:solidFill>
              </a:rPr>
              <a:pPr defTabSz="457200"/>
              <a:t>‹#›</a:t>
            </a:fld>
            <a:endParaRPr lang="en-US">
              <a:solidFill>
                <a:prstClr val="white"/>
              </a:solidFill>
            </a:endParaRPr>
          </a:p>
        </p:txBody>
      </p:sp>
    </p:spTree>
    <p:extLst>
      <p:ext uri="{BB962C8B-B14F-4D97-AF65-F5344CB8AC3E}">
        <p14:creationId xmlns:p14="http://schemas.microsoft.com/office/powerpoint/2010/main" val="10070886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845734"/>
            <a:ext cx="75438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0FAE7BEC-33A5-4F37-919C-FA200470C2B4}" type="datetimeFigureOut">
              <a:rPr lang="en-US" smtClean="0"/>
              <a:pPr/>
              <a:t>5/12/2016</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1AF00432-D02B-4B00-A5F9-7E416FF0BB76}" type="slidenum">
              <a:rPr lang="en-US" smtClean="0"/>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817597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6" descr="TextSlideOverlay.png"/>
          <p:cNvPicPr>
            <a:picLocks noChangeAspect="1"/>
          </p:cNvPicPr>
          <p:nvPr/>
        </p:nvPicPr>
        <p:blipFill rotWithShape="1">
          <a:blip r:embed="rId17"/>
          <a:srcRect t="17030"/>
          <a:stretch/>
        </p:blipFill>
        <p:spPr>
          <a:xfrm>
            <a:off x="0" y="0"/>
            <a:ext cx="9144000" cy="6857999"/>
          </a:xfrm>
          <a:prstGeom prst="rect">
            <a:avLst/>
          </a:prstGeom>
        </p:spPr>
      </p:pic>
      <p:pic>
        <p:nvPicPr>
          <p:cNvPr id="8" name="Picture 7"/>
          <p:cNvPicPr>
            <a:picLocks noChangeAspect="1"/>
          </p:cNvPicPr>
          <p:nvPr/>
        </p:nvPicPr>
        <p:blipFill rotWithShape="1">
          <a:blip r:embed="rId18">
            <a:extLst>
              <a:ext uri="{28A0092B-C50C-407E-A947-70E740481C1C}">
                <a14:useLocalDpi xmlns:a14="http://schemas.microsoft.com/office/drawing/2010/main" val="0"/>
              </a:ext>
            </a:extLst>
          </a:blip>
          <a:srcRect l="14556" t="16668"/>
          <a:stretch/>
        </p:blipFill>
        <p:spPr>
          <a:xfrm>
            <a:off x="0" y="0"/>
            <a:ext cx="2152254" cy="1142914"/>
          </a:xfrm>
          <a:prstGeom prst="rect">
            <a:avLst/>
          </a:prstGeom>
        </p:spPr>
      </p:pic>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3" name="Text Placeholder 2"/>
          <p:cNvSpPr>
            <a:spLocks noGrp="1"/>
          </p:cNvSpPr>
          <p:nvPr>
            <p:ph type="body" idx="1"/>
          </p:nvPr>
        </p:nvSpPr>
        <p:spPr>
          <a:xfrm>
            <a:off x="712788" y="3012142"/>
            <a:ext cx="7716838" cy="338865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2" name="Title Placeholder 1"/>
          <p:cNvSpPr>
            <a:spLocks noGrp="1"/>
          </p:cNvSpPr>
          <p:nvPr>
            <p:ph type="title"/>
          </p:nvPr>
        </p:nvSpPr>
        <p:spPr>
          <a:xfrm>
            <a:off x="712788" y="1371600"/>
            <a:ext cx="7716837" cy="1447800"/>
          </a:xfrm>
          <a:prstGeom prst="rect">
            <a:avLst/>
          </a:prstGeom>
        </p:spPr>
        <p:txBody>
          <a:bodyPr vert="horz" lIns="91440" tIns="45720" rIns="91440" bIns="45720" rtlCol="0" anchor="ctr">
            <a:noAutofit/>
          </a:bodyPr>
          <a:lstStyle/>
          <a:p>
            <a:r>
              <a:rPr lang="en-US" smtClean="0"/>
              <a:t>Click to edit Master title style</a:t>
            </a:r>
            <a:endParaRPr dirty="0"/>
          </a:p>
        </p:txBody>
      </p:sp>
      <p:sp>
        <p:nvSpPr>
          <p:cNvPr id="6" name="Slide Number Placeholder 5"/>
          <p:cNvSpPr>
            <a:spLocks noGrp="1"/>
          </p:cNvSpPr>
          <p:nvPr>
            <p:ph type="sldNum" sz="quarter" idx="4"/>
          </p:nvPr>
        </p:nvSpPr>
        <p:spPr>
          <a:xfrm>
            <a:off x="148516" y="658031"/>
            <a:ext cx="1509086" cy="232710"/>
          </a:xfrm>
          <a:prstGeom prst="rect">
            <a:avLst/>
          </a:prstGeom>
        </p:spPr>
        <p:txBody>
          <a:bodyPr vert="horz" lIns="91440" tIns="45720" rIns="91440" bIns="45720" rtlCol="0" anchor="ctr"/>
          <a:lstStyle>
            <a:lvl1pPr algn="ctr">
              <a:defRPr sz="1200">
                <a:solidFill>
                  <a:schemeClr val="bg1"/>
                </a:solidFill>
              </a:defRPr>
            </a:lvl1pPr>
          </a:lstStyle>
          <a:p>
            <a:fld id="{F02B70FB-18ED-4CA5-8368-F946A6F2C1F7}" type="slidenum">
              <a:rPr lang="en-US" smtClean="0">
                <a:solidFill>
                  <a:prstClr val="white"/>
                </a:solidFill>
              </a:rPr>
              <a:pPr/>
              <a:t>‹#›</a:t>
            </a:fld>
            <a:endParaRPr lang="en-US">
              <a:solidFill>
                <a:prstClr val="white"/>
              </a:solidFill>
            </a:endParaRPr>
          </a:p>
        </p:txBody>
      </p:sp>
      <p:sp>
        <p:nvSpPr>
          <p:cNvPr id="5" name="Footer Placeholder 4"/>
          <p:cNvSpPr>
            <a:spLocks noGrp="1"/>
          </p:cNvSpPr>
          <p:nvPr>
            <p:ph type="ftr" sz="quarter" idx="3"/>
          </p:nvPr>
        </p:nvSpPr>
        <p:spPr>
          <a:xfrm>
            <a:off x="0" y="0"/>
            <a:ext cx="2058294" cy="429187"/>
          </a:xfrm>
          <a:prstGeom prst="rect">
            <a:avLst/>
          </a:prstGeom>
        </p:spPr>
        <p:txBody>
          <a:bodyPr vert="horz" lIns="91440" tIns="45720" rIns="91440" bIns="45720" rtlCol="0" anchor="b" anchorCtr="0"/>
          <a:lstStyle>
            <a:lvl1pPr algn="l">
              <a:lnSpc>
                <a:spcPts val="1200"/>
              </a:lnSpc>
              <a:defRPr sz="1000" baseline="0">
                <a:solidFill>
                  <a:schemeClr val="bg1"/>
                </a:solidFill>
              </a:defRPr>
            </a:lvl1pPr>
          </a:lstStyle>
          <a:p>
            <a:endParaRPr lang="en-US" dirty="0">
              <a:solidFill>
                <a:prstClr val="white"/>
              </a:solidFill>
            </a:endParaRPr>
          </a:p>
        </p:txBody>
      </p:sp>
      <p:sp>
        <p:nvSpPr>
          <p:cNvPr id="4" name="Date Placeholder 3"/>
          <p:cNvSpPr>
            <a:spLocks noGrp="1"/>
          </p:cNvSpPr>
          <p:nvPr>
            <p:ph type="dt" sz="half" idx="2"/>
          </p:nvPr>
        </p:nvSpPr>
        <p:spPr>
          <a:xfrm>
            <a:off x="0" y="450130"/>
            <a:ext cx="1806118" cy="180486"/>
          </a:xfrm>
          <a:prstGeom prst="rect">
            <a:avLst/>
          </a:prstGeom>
        </p:spPr>
        <p:txBody>
          <a:bodyPr vert="horz" lIns="91440" tIns="45720" rIns="91440" bIns="45720" rtlCol="0" anchor="ctr"/>
          <a:lstStyle>
            <a:lvl1pPr algn="ctr">
              <a:lnSpc>
                <a:spcPts val="1200"/>
              </a:lnSpc>
              <a:defRPr sz="1000" baseline="0">
                <a:solidFill>
                  <a:schemeClr val="bg1"/>
                </a:solidFill>
              </a:defRPr>
            </a:lvl1pPr>
          </a:lstStyle>
          <a:p>
            <a:fld id="{92AEC960-1F6D-44A9-80B8-39618AA04C59}" type="datetimeFigureOut">
              <a:rPr lang="en-US" smtClean="0">
                <a:solidFill>
                  <a:prstClr val="white"/>
                </a:solidFill>
              </a:rPr>
              <a:pPr/>
              <a:t>5/12/2016</a:t>
            </a:fld>
            <a:endParaRPr lang="en-US" dirty="0">
              <a:solidFill>
                <a:prstClr val="white"/>
              </a:solidFill>
            </a:endParaRPr>
          </a:p>
        </p:txBody>
      </p:sp>
    </p:spTree>
    <p:extLst>
      <p:ext uri="{BB962C8B-B14F-4D97-AF65-F5344CB8AC3E}">
        <p14:creationId xmlns:p14="http://schemas.microsoft.com/office/powerpoint/2010/main" val="2808955961"/>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Lst>
  <p:timing>
    <p:tnLst>
      <p:par>
        <p:cTn id="1" dur="indefinite" restart="never" nodeType="tmRoot"/>
      </p:par>
    </p:tnLst>
  </p:timing>
  <p:txStyles>
    <p:titleStyle>
      <a:lvl1pPr algn="l" defTabSz="914400" rtl="0" eaLnBrk="1" latinLnBrk="0" hangingPunct="1">
        <a:lnSpc>
          <a:spcPct val="100000"/>
        </a:lnSpc>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2000"/>
        </a:spcAft>
        <a:buFontTx/>
        <a:buBlip>
          <a:blip r:embed="rId19"/>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19"/>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19"/>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19"/>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19"/>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1774825" indent="-288925" algn="l" defTabSz="914400" rtl="0" eaLnBrk="1" latinLnBrk="0" hangingPunct="1">
        <a:spcBef>
          <a:spcPts val="0"/>
        </a:spcBef>
        <a:spcAft>
          <a:spcPts val="600"/>
        </a:spcAft>
        <a:buFontTx/>
        <a:buBlip>
          <a:blip r:embed="rId19"/>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6pPr>
      <a:lvl7pPr marL="2055813" indent="-288925" algn="l" defTabSz="914400" rtl="0" eaLnBrk="1" latinLnBrk="0" hangingPunct="1">
        <a:spcBef>
          <a:spcPts val="0"/>
        </a:spcBef>
        <a:spcAft>
          <a:spcPts val="600"/>
        </a:spcAft>
        <a:buFontTx/>
        <a:buBlip>
          <a:blip r:embed="rId19"/>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7pPr>
      <a:lvl8pPr marL="2344738" indent="-288925" algn="l" defTabSz="914400" rtl="0" eaLnBrk="1" latinLnBrk="0" hangingPunct="1">
        <a:spcBef>
          <a:spcPts val="0"/>
        </a:spcBef>
        <a:spcAft>
          <a:spcPts val="600"/>
        </a:spcAft>
        <a:buFontTx/>
        <a:buBlip>
          <a:blip r:embed="rId19"/>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8pPr>
      <a:lvl9pPr marL="2625725" indent="-288925" algn="l" defTabSz="914400" rtl="0" eaLnBrk="1" latinLnBrk="0" hangingPunct="1">
        <a:spcBef>
          <a:spcPts val="0"/>
        </a:spcBef>
        <a:spcAft>
          <a:spcPts val="600"/>
        </a:spcAft>
        <a:buFontTx/>
        <a:buBlip>
          <a:blip r:embed="rId19"/>
        </a:buBlip>
        <a:defRPr lang="en-US" sz="1800" kern="1200" dirty="0">
          <a:solidFill>
            <a:schemeClr val="bg1"/>
          </a:solidFill>
          <a:effectLst>
            <a:outerShdw blurRad="38100" dist="38100" dir="2700000" algn="tl">
              <a:srgbClr val="000000">
                <a:alpha val="43137"/>
              </a:srgb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89025" y="394893"/>
            <a:ext cx="8765946" cy="215444"/>
          </a:xfrm>
          <a:prstGeom prst="rect">
            <a:avLst/>
          </a:prstGeom>
        </p:spPr>
        <p:txBody>
          <a:bodyPr wrap="square" lIns="0" tIns="0" rIns="0" bIns="0">
            <a:spAutoFit/>
          </a:bodyPr>
          <a:lstStyle>
            <a:lvl1pPr>
              <a:defRPr sz="1400" b="0" i="0">
                <a:solidFill>
                  <a:srgbClr val="3333B2"/>
                </a:solidFill>
                <a:latin typeface="Gill Sans MT"/>
                <a:cs typeface="Gill Sans MT"/>
              </a:defRPr>
            </a:lvl1pPr>
          </a:lstStyle>
          <a:p>
            <a:endParaRPr/>
          </a:p>
        </p:txBody>
      </p:sp>
      <p:sp>
        <p:nvSpPr>
          <p:cNvPr id="3" name="Holder 3"/>
          <p:cNvSpPr>
            <a:spLocks noGrp="1"/>
          </p:cNvSpPr>
          <p:nvPr>
            <p:ph type="body" idx="1"/>
          </p:nvPr>
        </p:nvSpPr>
        <p:spPr>
          <a:xfrm>
            <a:off x="723837" y="1195099"/>
            <a:ext cx="7696326" cy="169277"/>
          </a:xfrm>
          <a:prstGeom prst="rect">
            <a:avLst/>
          </a:prstGeom>
        </p:spPr>
        <p:txBody>
          <a:bodyPr wrap="square" lIns="0" tIns="0" rIns="0" bIns="0">
            <a:spAutoFit/>
          </a:bodyPr>
          <a:lstStyle>
            <a:lvl1pPr>
              <a:defRPr sz="1100" b="0" i="0">
                <a:solidFill>
                  <a:schemeClr val="tx1"/>
                </a:solidFill>
                <a:latin typeface="Tahoma"/>
                <a:cs typeface="Tahoma"/>
              </a:defRPr>
            </a:lvl1pPr>
          </a:lstStyle>
          <a:p>
            <a:endParaRPr/>
          </a:p>
        </p:txBody>
      </p:sp>
      <p:sp>
        <p:nvSpPr>
          <p:cNvPr id="4" name="Holder 4"/>
          <p:cNvSpPr>
            <a:spLocks noGrp="1"/>
          </p:cNvSpPr>
          <p:nvPr>
            <p:ph type="ftr" sz="quarter" idx="5"/>
          </p:nvPr>
        </p:nvSpPr>
        <p:spPr>
          <a:xfrm>
            <a:off x="3108960" y="6377940"/>
            <a:ext cx="2926080" cy="276999"/>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457201" y="6377940"/>
            <a:ext cx="210312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5/12/2016</a:t>
            </a:fld>
            <a:endParaRPr lang="en-US">
              <a:solidFill>
                <a:prstClr val="black">
                  <a:tint val="75000"/>
                </a:prstClr>
              </a:solidFill>
            </a:endParaRPr>
          </a:p>
        </p:txBody>
      </p:sp>
      <p:sp>
        <p:nvSpPr>
          <p:cNvPr id="6" name="Holder 6"/>
          <p:cNvSpPr>
            <a:spLocks noGrp="1"/>
          </p:cNvSpPr>
          <p:nvPr>
            <p:ph type="sldNum" sz="quarter" idx="7"/>
          </p:nvPr>
        </p:nvSpPr>
        <p:spPr>
          <a:xfrm>
            <a:off x="6583681" y="6377940"/>
            <a:ext cx="210312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858466738"/>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Lst>
  <p:txStyles>
    <p:titleStyle>
      <a:lvl1pPr>
        <a:defRPr>
          <a:latin typeface="+mj-lt"/>
          <a:ea typeface="+mj-ea"/>
          <a:cs typeface="+mj-cs"/>
        </a:defRPr>
      </a:lvl1pPr>
    </p:titleStyle>
    <p:bodyStyle>
      <a:lvl1pPr marL="0">
        <a:defRPr>
          <a:latin typeface="+mn-lt"/>
          <a:ea typeface="+mn-ea"/>
          <a:cs typeface="+mn-cs"/>
        </a:defRPr>
      </a:lvl1pPr>
      <a:lvl2pPr marL="906033">
        <a:defRPr>
          <a:latin typeface="+mn-lt"/>
          <a:ea typeface="+mn-ea"/>
          <a:cs typeface="+mn-cs"/>
        </a:defRPr>
      </a:lvl2pPr>
      <a:lvl3pPr marL="1812066">
        <a:defRPr>
          <a:latin typeface="+mn-lt"/>
          <a:ea typeface="+mn-ea"/>
          <a:cs typeface="+mn-cs"/>
        </a:defRPr>
      </a:lvl3pPr>
      <a:lvl4pPr marL="2718100">
        <a:defRPr>
          <a:latin typeface="+mn-lt"/>
          <a:ea typeface="+mn-ea"/>
          <a:cs typeface="+mn-cs"/>
        </a:defRPr>
      </a:lvl4pPr>
      <a:lvl5pPr marL="3624133">
        <a:defRPr>
          <a:latin typeface="+mn-lt"/>
          <a:ea typeface="+mn-ea"/>
          <a:cs typeface="+mn-cs"/>
        </a:defRPr>
      </a:lvl5pPr>
      <a:lvl6pPr marL="4530166">
        <a:defRPr>
          <a:latin typeface="+mn-lt"/>
          <a:ea typeface="+mn-ea"/>
          <a:cs typeface="+mn-cs"/>
        </a:defRPr>
      </a:lvl6pPr>
      <a:lvl7pPr marL="5436199">
        <a:defRPr>
          <a:latin typeface="+mn-lt"/>
          <a:ea typeface="+mn-ea"/>
          <a:cs typeface="+mn-cs"/>
        </a:defRPr>
      </a:lvl7pPr>
      <a:lvl8pPr marL="6342233">
        <a:defRPr>
          <a:latin typeface="+mn-lt"/>
          <a:ea typeface="+mn-ea"/>
          <a:cs typeface="+mn-cs"/>
        </a:defRPr>
      </a:lvl8pPr>
      <a:lvl9pPr marL="7248266">
        <a:defRPr>
          <a:latin typeface="+mn-lt"/>
          <a:ea typeface="+mn-ea"/>
          <a:cs typeface="+mn-cs"/>
        </a:defRPr>
      </a:lvl9pPr>
    </p:bodyStyle>
    <p:otherStyle>
      <a:lvl1pPr marL="0">
        <a:defRPr>
          <a:latin typeface="+mn-lt"/>
          <a:ea typeface="+mn-ea"/>
          <a:cs typeface="+mn-cs"/>
        </a:defRPr>
      </a:lvl1pPr>
      <a:lvl2pPr marL="906033">
        <a:defRPr>
          <a:latin typeface="+mn-lt"/>
          <a:ea typeface="+mn-ea"/>
          <a:cs typeface="+mn-cs"/>
        </a:defRPr>
      </a:lvl2pPr>
      <a:lvl3pPr marL="1812066">
        <a:defRPr>
          <a:latin typeface="+mn-lt"/>
          <a:ea typeface="+mn-ea"/>
          <a:cs typeface="+mn-cs"/>
        </a:defRPr>
      </a:lvl3pPr>
      <a:lvl4pPr marL="2718100">
        <a:defRPr>
          <a:latin typeface="+mn-lt"/>
          <a:ea typeface="+mn-ea"/>
          <a:cs typeface="+mn-cs"/>
        </a:defRPr>
      </a:lvl4pPr>
      <a:lvl5pPr marL="3624133">
        <a:defRPr>
          <a:latin typeface="+mn-lt"/>
          <a:ea typeface="+mn-ea"/>
          <a:cs typeface="+mn-cs"/>
        </a:defRPr>
      </a:lvl5pPr>
      <a:lvl6pPr marL="4530166">
        <a:defRPr>
          <a:latin typeface="+mn-lt"/>
          <a:ea typeface="+mn-ea"/>
          <a:cs typeface="+mn-cs"/>
        </a:defRPr>
      </a:lvl6pPr>
      <a:lvl7pPr marL="5436199">
        <a:defRPr>
          <a:latin typeface="+mn-lt"/>
          <a:ea typeface="+mn-ea"/>
          <a:cs typeface="+mn-cs"/>
        </a:defRPr>
      </a:lvl7pPr>
      <a:lvl8pPr marL="6342233">
        <a:defRPr>
          <a:latin typeface="+mn-lt"/>
          <a:ea typeface="+mn-ea"/>
          <a:cs typeface="+mn-cs"/>
        </a:defRPr>
      </a:lvl8pPr>
      <a:lvl9pPr marL="7248266">
        <a:defRPr>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76212C6E-7931-834F-AB00-6FCEDCE9557D}" type="datetimeFigureOut">
              <a:rPr lang="en-US" smtClean="0">
                <a:solidFill>
                  <a:prstClr val="black">
                    <a:tint val="75000"/>
                  </a:prstClr>
                </a:solidFill>
              </a:rPr>
              <a:pPr defTabSz="457200"/>
              <a:t>5/12/2016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A04362D5-AEF2-7146-B44A-7576FB85CABC}"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2359721353"/>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5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2.xml"/></Relationships>
</file>

<file path=ppt/slides/_rels/slide9.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6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Competency Based Education</a:t>
            </a:r>
            <a:endParaRPr lang="en-US" dirty="0"/>
          </a:p>
        </p:txBody>
      </p:sp>
      <p:sp>
        <p:nvSpPr>
          <p:cNvPr id="3" name="Subtitle 2"/>
          <p:cNvSpPr>
            <a:spLocks noGrp="1"/>
          </p:cNvSpPr>
          <p:nvPr>
            <p:ph type="subTitle" idx="1"/>
          </p:nvPr>
        </p:nvSpPr>
        <p:spPr>
          <a:xfrm>
            <a:off x="1432560" y="1850064"/>
            <a:ext cx="7406640" cy="3407736"/>
          </a:xfrm>
        </p:spPr>
        <p:txBody>
          <a:bodyPr/>
          <a:lstStyle/>
          <a:p>
            <a:pPr algn="ctr"/>
            <a:r>
              <a:rPr lang="en-US" dirty="0" smtClean="0"/>
              <a:t>2015-2016</a:t>
            </a:r>
          </a:p>
          <a:p>
            <a:pPr algn="ctr"/>
            <a:r>
              <a:rPr lang="en-US" dirty="0" smtClean="0"/>
              <a:t>Nancy </a:t>
            </a:r>
            <a:r>
              <a:rPr lang="en-US" dirty="0" err="1" smtClean="0"/>
              <a:t>Kusmaul</a:t>
            </a:r>
            <a:endParaRPr lang="en-US" dirty="0" smtClean="0"/>
          </a:p>
          <a:p>
            <a:pPr algn="ctr"/>
            <a:r>
              <a:rPr lang="en-US" dirty="0" smtClean="0"/>
              <a:t>Sarah </a:t>
            </a:r>
            <a:r>
              <a:rPr lang="en-US" dirty="0" err="1" smtClean="0"/>
              <a:t>Leupen</a:t>
            </a:r>
            <a:endParaRPr lang="en-US" dirty="0" smtClean="0"/>
          </a:p>
          <a:p>
            <a:pPr algn="ctr"/>
            <a:r>
              <a:rPr lang="en-US" dirty="0" smtClean="0"/>
              <a:t>Maria </a:t>
            </a:r>
            <a:r>
              <a:rPr lang="en-US" dirty="0" err="1" smtClean="0"/>
              <a:t>Manni</a:t>
            </a:r>
            <a:endParaRPr lang="en-US" dirty="0" smtClean="0"/>
          </a:p>
          <a:p>
            <a:pPr algn="ctr"/>
            <a:r>
              <a:rPr lang="en-US" dirty="0" err="1" smtClean="0"/>
              <a:t>Kal</a:t>
            </a:r>
            <a:r>
              <a:rPr lang="en-US" dirty="0" smtClean="0"/>
              <a:t> </a:t>
            </a:r>
            <a:r>
              <a:rPr lang="en-US" dirty="0" err="1" smtClean="0"/>
              <a:t>Nanes</a:t>
            </a:r>
            <a:endParaRPr lang="en-US" dirty="0" smtClean="0"/>
          </a:p>
          <a:p>
            <a:pPr algn="ctr"/>
            <a:r>
              <a:rPr lang="en-US" dirty="0" smtClean="0"/>
              <a:t>Eileen O’Brien</a:t>
            </a:r>
          </a:p>
          <a:p>
            <a:pPr algn="ctr"/>
            <a:r>
              <a:rPr lang="en-US" dirty="0" smtClean="0"/>
              <a:t>Karen Watkins-Lewis</a:t>
            </a:r>
            <a:endParaRPr lang="en-US" dirty="0"/>
          </a:p>
        </p:txBody>
      </p:sp>
    </p:spTree>
    <p:extLst>
      <p:ext uri="{BB962C8B-B14F-4D97-AF65-F5344CB8AC3E}">
        <p14:creationId xmlns:p14="http://schemas.microsoft.com/office/powerpoint/2010/main" val="22973768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750" y="34925"/>
            <a:ext cx="8794750" cy="1470025"/>
          </a:xfrm>
        </p:spPr>
        <p:txBody>
          <a:bodyPr>
            <a:normAutofit/>
          </a:bodyPr>
          <a:lstStyle/>
          <a:p>
            <a:r>
              <a:rPr lang="en-US" i="1" dirty="0" smtClean="0">
                <a:solidFill>
                  <a:srgbClr val="660066"/>
                </a:solidFill>
                <a:latin typeface="Avenir Book"/>
                <a:cs typeface="Avenir Book"/>
              </a:rPr>
              <a:t>Should undergraduate biology education be competency based?</a:t>
            </a:r>
            <a:endParaRPr lang="en-US" i="1" dirty="0">
              <a:solidFill>
                <a:srgbClr val="660066"/>
              </a:solidFill>
              <a:latin typeface="Avenir Book"/>
              <a:cs typeface="Avenir Book"/>
            </a:endParaRPr>
          </a:p>
        </p:txBody>
      </p:sp>
      <p:sp>
        <p:nvSpPr>
          <p:cNvPr id="3" name="Subtitle 2"/>
          <p:cNvSpPr>
            <a:spLocks noGrp="1"/>
          </p:cNvSpPr>
          <p:nvPr>
            <p:ph type="subTitle" idx="1"/>
          </p:nvPr>
        </p:nvSpPr>
        <p:spPr>
          <a:xfrm>
            <a:off x="307974" y="1457324"/>
            <a:ext cx="8836026" cy="2898775"/>
          </a:xfrm>
        </p:spPr>
        <p:txBody>
          <a:bodyPr>
            <a:noAutofit/>
          </a:bodyPr>
          <a:lstStyle/>
          <a:p>
            <a:r>
              <a:rPr lang="en-US" sz="2300" b="1" dirty="0" smtClean="0">
                <a:solidFill>
                  <a:srgbClr val="0000FF"/>
                </a:solidFill>
                <a:latin typeface="Avenir Book"/>
                <a:cs typeface="Avenir Book"/>
              </a:rPr>
              <a:t>Yes</a:t>
            </a:r>
          </a:p>
          <a:p>
            <a:pPr marL="457200" indent="-457200" algn="l">
              <a:buFont typeface="Arial"/>
              <a:buChar char="•"/>
            </a:pPr>
            <a:r>
              <a:rPr lang="en-US" sz="2300" dirty="0" smtClean="0">
                <a:solidFill>
                  <a:schemeClr val="tx1"/>
                </a:solidFill>
                <a:latin typeface="Avenir Book"/>
                <a:cs typeface="Avenir Book"/>
              </a:rPr>
              <a:t>The MCAT is now based on specific competencies, not isolated knowledge. </a:t>
            </a:r>
          </a:p>
          <a:p>
            <a:pPr marL="457200" indent="-457200" algn="l">
              <a:buFont typeface="Arial"/>
              <a:buChar char="•"/>
            </a:pPr>
            <a:r>
              <a:rPr lang="en-US" sz="2300" dirty="0" smtClean="0">
                <a:solidFill>
                  <a:schemeClr val="tx1"/>
                </a:solidFill>
                <a:latin typeface="Avenir Book"/>
                <a:cs typeface="Avenir Book"/>
              </a:rPr>
              <a:t>Competencies better prepare students for the interdisciplinary real world.</a:t>
            </a:r>
          </a:p>
          <a:p>
            <a:pPr marL="457200" indent="-457200" algn="l">
              <a:buFont typeface="Arial"/>
              <a:buChar char="•"/>
            </a:pPr>
            <a:r>
              <a:rPr lang="en-US" sz="2300" dirty="0" smtClean="0">
                <a:solidFill>
                  <a:schemeClr val="tx1"/>
                </a:solidFill>
                <a:latin typeface="Avenir Book"/>
                <a:cs typeface="Avenir Book"/>
              </a:rPr>
              <a:t>Competencies allow students multiple attempts to achieve success.</a:t>
            </a:r>
            <a:endParaRPr lang="en-US" sz="2300" dirty="0">
              <a:solidFill>
                <a:schemeClr val="tx1"/>
              </a:solidFill>
              <a:latin typeface="Avenir Book"/>
              <a:cs typeface="Avenir Book"/>
            </a:endParaRPr>
          </a:p>
        </p:txBody>
      </p:sp>
      <p:sp>
        <p:nvSpPr>
          <p:cNvPr id="4" name="Subtitle 2"/>
          <p:cNvSpPr txBox="1">
            <a:spLocks/>
          </p:cNvSpPr>
          <p:nvPr/>
        </p:nvSpPr>
        <p:spPr>
          <a:xfrm>
            <a:off x="307974" y="3959225"/>
            <a:ext cx="8299450" cy="175260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300" b="1" dirty="0" smtClean="0">
                <a:solidFill>
                  <a:srgbClr val="FF0000"/>
                </a:solidFill>
                <a:latin typeface="Avenir Book"/>
                <a:cs typeface="Avenir Book"/>
              </a:rPr>
              <a:t>No</a:t>
            </a:r>
          </a:p>
          <a:p>
            <a:pPr marL="457200" indent="-457200" algn="l">
              <a:buFont typeface="Arial"/>
              <a:buChar char="•"/>
            </a:pPr>
            <a:r>
              <a:rPr lang="en-US" sz="2300" dirty="0" smtClean="0">
                <a:solidFill>
                  <a:prstClr val="black"/>
                </a:solidFill>
                <a:latin typeface="Avenir Book"/>
                <a:cs typeface="Avenir Book"/>
              </a:rPr>
              <a:t>Biology majors have diverse goals. There is no one set of competencies appropriate to all of them.</a:t>
            </a:r>
          </a:p>
          <a:p>
            <a:pPr marL="457200" indent="-457200" algn="l">
              <a:buFont typeface="Arial"/>
              <a:buChar char="•"/>
            </a:pPr>
            <a:r>
              <a:rPr lang="en-US" sz="2300" dirty="0" smtClean="0">
                <a:solidFill>
                  <a:prstClr val="black"/>
                </a:solidFill>
                <a:latin typeface="Avenir Book"/>
                <a:cs typeface="Avenir Book"/>
              </a:rPr>
              <a:t>We can’t easily structure our curriculum to allow students unlimited attempts at particular competencies. </a:t>
            </a:r>
            <a:endParaRPr lang="en-US" sz="2300" dirty="0">
              <a:solidFill>
                <a:prstClr val="black"/>
              </a:solidFill>
              <a:latin typeface="Avenir Book"/>
              <a:cs typeface="Avenir Book"/>
            </a:endParaRPr>
          </a:p>
        </p:txBody>
      </p:sp>
      <p:sp>
        <p:nvSpPr>
          <p:cNvPr id="5" name="Subtitle 2"/>
          <p:cNvSpPr txBox="1">
            <a:spLocks/>
          </p:cNvSpPr>
          <p:nvPr/>
        </p:nvSpPr>
        <p:spPr>
          <a:xfrm>
            <a:off x="323848" y="5901601"/>
            <a:ext cx="8820151" cy="1006055"/>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300" b="1" dirty="0" smtClean="0">
                <a:solidFill>
                  <a:srgbClr val="008000"/>
                </a:solidFill>
                <a:latin typeface="Avenir Book"/>
                <a:cs typeface="Avenir Book"/>
              </a:rPr>
              <a:t>We Don’t Know</a:t>
            </a:r>
          </a:p>
          <a:p>
            <a:pPr marL="457200" indent="-457200" algn="l">
              <a:buFont typeface="Arial"/>
              <a:buChar char="•"/>
            </a:pPr>
            <a:r>
              <a:rPr lang="en-US" sz="2300" dirty="0" smtClean="0">
                <a:solidFill>
                  <a:prstClr val="black"/>
                </a:solidFill>
                <a:latin typeface="Avenir Book"/>
                <a:cs typeface="Avenir Book"/>
              </a:rPr>
              <a:t>No one has really tried yet!</a:t>
            </a:r>
          </a:p>
        </p:txBody>
      </p:sp>
    </p:spTree>
    <p:extLst>
      <p:ext uri="{BB962C8B-B14F-4D97-AF65-F5344CB8AC3E}">
        <p14:creationId xmlns:p14="http://schemas.microsoft.com/office/powerpoint/2010/main" val="11190197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tical Title 3"/>
          <p:cNvSpPr>
            <a:spLocks noGrp="1"/>
          </p:cNvSpPr>
          <p:nvPr>
            <p:ph type="title"/>
          </p:nvPr>
        </p:nvSpPr>
        <p:spPr/>
        <p:txBody>
          <a:bodyPr>
            <a:normAutofit fontScale="90000"/>
          </a:bodyPr>
          <a:lstStyle/>
          <a:p>
            <a:r>
              <a:rPr lang="en-US" dirty="0" smtClean="0"/>
              <a:t>CBE models informing </a:t>
            </a:r>
            <a:br>
              <a:rPr lang="en-US" dirty="0" smtClean="0"/>
            </a:br>
            <a:r>
              <a:rPr lang="en-US" dirty="0" smtClean="0"/>
              <a:t>SLOA for Writing in the Discipline</a:t>
            </a:r>
            <a:endParaRPr lang="en-US" dirty="0"/>
          </a:p>
        </p:txBody>
      </p:sp>
      <p:sp>
        <p:nvSpPr>
          <p:cNvPr id="6" name="Content Placeholder 5"/>
          <p:cNvSpPr>
            <a:spLocks noGrp="1"/>
          </p:cNvSpPr>
          <p:nvPr>
            <p:ph sz="half" idx="1"/>
          </p:nvPr>
        </p:nvSpPr>
        <p:spPr>
          <a:xfrm>
            <a:off x="457200" y="1600200"/>
            <a:ext cx="4038600" cy="4980017"/>
          </a:xfrm>
        </p:spPr>
        <p:txBody>
          <a:bodyPr>
            <a:normAutofit/>
          </a:bodyPr>
          <a:lstStyle/>
          <a:p>
            <a:r>
              <a:rPr lang="en-US" dirty="0" smtClean="0"/>
              <a:t>Development of a common rubric for Psychology 400-level WI capstone courses. </a:t>
            </a:r>
          </a:p>
          <a:p>
            <a:r>
              <a:rPr lang="en-US" dirty="0" smtClean="0"/>
              <a:t>Leveling of rankings mirror CBE: Proficient, Competent, Minimal Competence, and Not Competent.</a:t>
            </a:r>
          </a:p>
          <a:p>
            <a:r>
              <a:rPr lang="en-US" dirty="0" smtClean="0"/>
              <a:t>APA Guidelines of Effective Writing for </a:t>
            </a:r>
            <a:r>
              <a:rPr lang="en-US" dirty="0"/>
              <a:t>D</a:t>
            </a:r>
            <a:r>
              <a:rPr lang="en-US" dirty="0" smtClean="0"/>
              <a:t>ifferent </a:t>
            </a:r>
            <a:r>
              <a:rPr lang="en-US" dirty="0"/>
              <a:t>P</a:t>
            </a:r>
            <a:r>
              <a:rPr lang="en-US" dirty="0" smtClean="0"/>
              <a:t>urposes</a:t>
            </a:r>
          </a:p>
          <a:p>
            <a:pPr lvl="1"/>
            <a:r>
              <a:rPr lang="en-US" dirty="0" smtClean="0"/>
              <a:t>skill-based goals of an undergraduate program in Psychology</a:t>
            </a:r>
          </a:p>
          <a:p>
            <a:pPr lvl="1"/>
            <a:r>
              <a:rPr lang="en-US" dirty="0" smtClean="0"/>
              <a:t>Faculty review and agreement on dimensions and indicators</a:t>
            </a:r>
            <a:endParaRPr lang="en-US" dirty="0"/>
          </a:p>
        </p:txBody>
      </p:sp>
      <p:sp>
        <p:nvSpPr>
          <p:cNvPr id="7" name="Content Placeholder 6"/>
          <p:cNvSpPr>
            <a:spLocks noGrp="1"/>
          </p:cNvSpPr>
          <p:nvPr>
            <p:ph sz="half" idx="2"/>
          </p:nvPr>
        </p:nvSpPr>
        <p:spPr>
          <a:xfrm>
            <a:off x="4805606" y="1600200"/>
            <a:ext cx="4338394" cy="5256237"/>
          </a:xfrm>
        </p:spPr>
        <p:txBody>
          <a:bodyPr>
            <a:normAutofit/>
          </a:bodyPr>
          <a:lstStyle/>
          <a:p>
            <a:r>
              <a:rPr lang="en-US" dirty="0" smtClean="0"/>
              <a:t>Dimensions and Indicators</a:t>
            </a:r>
          </a:p>
          <a:p>
            <a:pPr lvl="1"/>
            <a:r>
              <a:rPr lang="en-US" dirty="0" smtClean="0"/>
              <a:t>Organization</a:t>
            </a:r>
          </a:p>
          <a:p>
            <a:pPr lvl="1"/>
            <a:r>
              <a:rPr lang="en-US" dirty="0" smtClean="0"/>
              <a:t>Clarity</a:t>
            </a:r>
          </a:p>
          <a:p>
            <a:pPr lvl="1"/>
            <a:r>
              <a:rPr lang="en-US" dirty="0" smtClean="0"/>
              <a:t>Concepts/Principles</a:t>
            </a:r>
          </a:p>
          <a:p>
            <a:pPr lvl="1"/>
            <a:r>
              <a:rPr lang="en-US" dirty="0" smtClean="0"/>
              <a:t>Critical thinking/Creativity</a:t>
            </a:r>
          </a:p>
          <a:p>
            <a:pPr lvl="1"/>
            <a:r>
              <a:rPr lang="en-US" dirty="0" smtClean="0"/>
              <a:t>Writing Skills</a:t>
            </a:r>
          </a:p>
          <a:p>
            <a:pPr lvl="1"/>
            <a:r>
              <a:rPr lang="en-US" dirty="0" smtClean="0"/>
              <a:t>Terminology</a:t>
            </a:r>
          </a:p>
          <a:p>
            <a:pPr lvl="1"/>
            <a:r>
              <a:rPr lang="en-US" dirty="0" smtClean="0"/>
              <a:t>APA format</a:t>
            </a:r>
          </a:p>
          <a:p>
            <a:r>
              <a:rPr lang="en-US" dirty="0" smtClean="0"/>
              <a:t>Aggregate Data Review</a:t>
            </a:r>
          </a:p>
          <a:p>
            <a:pPr lvl="1"/>
            <a:r>
              <a:rPr lang="en-US" dirty="0" smtClean="0"/>
              <a:t>Examine patterns, identify areas of concern, map back to lower level courses for targeted explicit intervention. </a:t>
            </a:r>
          </a:p>
        </p:txBody>
      </p:sp>
    </p:spTree>
    <p:extLst>
      <p:ext uri="{BB962C8B-B14F-4D97-AF65-F5344CB8AC3E}">
        <p14:creationId xmlns:p14="http://schemas.microsoft.com/office/powerpoint/2010/main" val="27764881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7909560" cy="1219200"/>
          </a:xfrm>
        </p:spPr>
        <p:txBody>
          <a:bodyPr>
            <a:normAutofit fontScale="90000"/>
          </a:bodyPr>
          <a:lstStyle/>
          <a:p>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a:t/>
            </a:r>
            <a:br>
              <a:rPr lang="en-US" sz="4000" dirty="0"/>
            </a:br>
            <a:r>
              <a:rPr lang="en-US" sz="4000" dirty="0" smtClean="0"/>
              <a:t/>
            </a:r>
            <a:br>
              <a:rPr lang="en-US" sz="4000" dirty="0" smtClean="0"/>
            </a:br>
            <a:r>
              <a:rPr lang="en-US" sz="4000" dirty="0"/>
              <a:t/>
            </a:r>
            <a:br>
              <a:rPr lang="en-US" sz="4000" dirty="0"/>
            </a:br>
            <a:r>
              <a:rPr lang="en-US" sz="4000" dirty="0" smtClean="0"/>
              <a:t/>
            </a:r>
            <a:br>
              <a:rPr lang="en-US" sz="4000" dirty="0" smtClean="0"/>
            </a:br>
            <a:r>
              <a:rPr lang="en-US" sz="4000" dirty="0"/>
              <a:t> </a:t>
            </a:r>
            <a:r>
              <a:rPr lang="en-US" sz="4000" dirty="0" smtClean="0"/>
              <a:t> </a:t>
            </a:r>
            <a:br>
              <a:rPr lang="en-US" sz="4000" dirty="0" smtClean="0"/>
            </a:br>
            <a:r>
              <a:rPr lang="en-US" sz="4000" dirty="0" smtClean="0"/>
              <a:t/>
            </a:r>
            <a:br>
              <a:rPr lang="en-US" sz="4000" dirty="0" smtClean="0"/>
            </a:br>
            <a:r>
              <a:rPr lang="en-US" sz="4000" dirty="0"/>
              <a:t/>
            </a:r>
            <a:br>
              <a:rPr lang="en-US" sz="4000" dirty="0"/>
            </a:br>
            <a:r>
              <a:rPr lang="en-US" sz="4000" dirty="0" smtClean="0"/>
              <a:t/>
            </a:r>
            <a:br>
              <a:rPr lang="en-US" sz="4000" dirty="0" smtClean="0"/>
            </a:br>
            <a:r>
              <a:rPr lang="en-US" sz="4000" dirty="0"/>
              <a:t/>
            </a:r>
            <a:br>
              <a:rPr lang="en-US" sz="4000" dirty="0"/>
            </a:br>
            <a:r>
              <a:rPr lang="en-US" sz="4000" dirty="0" smtClean="0"/>
              <a:t/>
            </a:r>
            <a:br>
              <a:rPr lang="en-US" sz="4000" dirty="0" smtClean="0"/>
            </a:br>
            <a:r>
              <a:rPr lang="en-US" sz="4000" dirty="0"/>
              <a:t/>
            </a:r>
            <a:br>
              <a:rPr lang="en-US" sz="4000" dirty="0"/>
            </a:br>
            <a:r>
              <a:rPr lang="en-US" sz="4000" dirty="0" smtClean="0"/>
              <a:t/>
            </a:r>
            <a:br>
              <a:rPr lang="en-US" sz="4000" dirty="0" smtClean="0"/>
            </a:br>
            <a:r>
              <a:rPr lang="en-US" sz="4000" dirty="0"/>
              <a:t/>
            </a:r>
            <a:br>
              <a:rPr lang="en-US" sz="4000" dirty="0"/>
            </a:br>
            <a:r>
              <a:rPr lang="en-US" sz="4000" dirty="0" smtClean="0"/>
              <a:t/>
            </a:r>
            <a:br>
              <a:rPr lang="en-US" sz="4000" dirty="0" smtClean="0"/>
            </a:br>
            <a:r>
              <a:rPr lang="en-US" sz="4000" dirty="0" smtClean="0"/>
              <a:t/>
            </a:r>
            <a:br>
              <a:rPr lang="en-US" sz="4000" dirty="0" smtClean="0"/>
            </a:br>
            <a:r>
              <a:rPr lang="en-US" sz="4000" dirty="0"/>
              <a:t/>
            </a:r>
            <a:br>
              <a:rPr lang="en-US" sz="4000" dirty="0"/>
            </a:br>
            <a:r>
              <a:rPr lang="en-US" sz="4000" dirty="0" smtClean="0"/>
              <a:t>Examining Links between Academic Competencies </a:t>
            </a:r>
            <a:r>
              <a:rPr lang="en-US" sz="4000" dirty="0"/>
              <a:t>and </a:t>
            </a:r>
            <a:r>
              <a:rPr lang="en-US" sz="4000" dirty="0" smtClean="0"/>
              <a:t>College Success </a:t>
            </a:r>
            <a:r>
              <a:rPr lang="en-US" sz="4000" dirty="0"/>
              <a:t>among T</a:t>
            </a:r>
            <a:r>
              <a:rPr lang="en-US" sz="4000" dirty="0" smtClean="0"/>
              <a:t>ransfer </a:t>
            </a:r>
            <a:r>
              <a:rPr lang="en-US" sz="4000" dirty="0"/>
              <a:t>S</a:t>
            </a:r>
            <a:r>
              <a:rPr lang="en-US" sz="4000" dirty="0" smtClean="0"/>
              <a:t>tudents</a:t>
            </a:r>
            <a:endParaRPr lang="en-US" dirty="0"/>
          </a:p>
        </p:txBody>
      </p:sp>
      <p:sp>
        <p:nvSpPr>
          <p:cNvPr id="5" name="Content Placeholder 4"/>
          <p:cNvSpPr>
            <a:spLocks noGrp="1"/>
          </p:cNvSpPr>
          <p:nvPr>
            <p:ph idx="1"/>
          </p:nvPr>
        </p:nvSpPr>
        <p:spPr>
          <a:xfrm>
            <a:off x="328612" y="1762126"/>
            <a:ext cx="8038148" cy="4572000"/>
          </a:xfrm>
        </p:spPr>
        <p:txBody>
          <a:bodyPr>
            <a:normAutofit fontScale="92500"/>
          </a:bodyPr>
          <a:lstStyle/>
          <a:p>
            <a:pPr>
              <a:buFont typeface="Wingdings" panose="05000000000000000000" pitchFamily="2" charset="2"/>
              <a:buChar char="q"/>
            </a:pPr>
            <a:r>
              <a:rPr lang="en-US" dirty="0" smtClean="0"/>
              <a:t>Purpose: To investigate </a:t>
            </a:r>
            <a:r>
              <a:rPr lang="en-US" dirty="0"/>
              <a:t>the </a:t>
            </a:r>
            <a:r>
              <a:rPr lang="en-US" dirty="0" smtClean="0"/>
              <a:t>predictive relationship </a:t>
            </a:r>
            <a:r>
              <a:rPr lang="en-US" dirty="0"/>
              <a:t>between academic </a:t>
            </a:r>
            <a:r>
              <a:rPr lang="en-US" dirty="0" smtClean="0"/>
              <a:t>attitudes and behaviors and college success among undergraduate </a:t>
            </a:r>
            <a:r>
              <a:rPr lang="en-US" dirty="0"/>
              <a:t>transfer students </a:t>
            </a:r>
            <a:r>
              <a:rPr lang="en-US" dirty="0" smtClean="0"/>
              <a:t>at 4 year institutions. </a:t>
            </a:r>
          </a:p>
          <a:p>
            <a:pPr>
              <a:buFont typeface="Wingdings" panose="05000000000000000000" pitchFamily="2" charset="2"/>
              <a:buChar char="q"/>
            </a:pPr>
            <a:r>
              <a:rPr lang="en-US" dirty="0" smtClean="0"/>
              <a:t>Methodology: </a:t>
            </a:r>
          </a:p>
          <a:p>
            <a:pPr lvl="1">
              <a:buFont typeface="Wingdings" panose="05000000000000000000" pitchFamily="2" charset="2"/>
              <a:buChar char="q"/>
            </a:pPr>
            <a:r>
              <a:rPr lang="en-US" sz="1600" dirty="0" smtClean="0"/>
              <a:t>Participants:  1500 transfer students</a:t>
            </a:r>
            <a:r>
              <a:rPr lang="en-US" sz="1600" dirty="0"/>
              <a:t> </a:t>
            </a:r>
            <a:r>
              <a:rPr lang="en-US" sz="1600" dirty="0" smtClean="0"/>
              <a:t>from eight public 4 year institutions located in the northeastern region of the United States.</a:t>
            </a:r>
          </a:p>
          <a:p>
            <a:pPr lvl="1">
              <a:buFont typeface="Wingdings" panose="05000000000000000000" pitchFamily="2" charset="2"/>
              <a:buChar char="q"/>
            </a:pPr>
            <a:r>
              <a:rPr lang="en-US" sz="1600" dirty="0" smtClean="0"/>
              <a:t>Procedure:  Self report questionnaire administered at a state multi-university </a:t>
            </a:r>
            <a:r>
              <a:rPr lang="en-US" sz="1600" dirty="0"/>
              <a:t>system </a:t>
            </a:r>
            <a:r>
              <a:rPr lang="en-US" sz="1600" dirty="0" smtClean="0"/>
              <a:t>campus.</a:t>
            </a:r>
          </a:p>
          <a:p>
            <a:pPr lvl="1">
              <a:buFont typeface="Wingdings" panose="05000000000000000000" pitchFamily="2" charset="2"/>
              <a:buChar char="q"/>
            </a:pPr>
            <a:r>
              <a:rPr lang="en-US" sz="1600" dirty="0" smtClean="0"/>
              <a:t>Measures: The </a:t>
            </a:r>
            <a:r>
              <a:rPr lang="en-US" sz="1600" dirty="0"/>
              <a:t>Academic Competence Evaluation Scale- College version </a:t>
            </a:r>
            <a:r>
              <a:rPr lang="en-US" sz="1600" dirty="0" smtClean="0"/>
              <a:t>(Academic enablers sub-scale; </a:t>
            </a:r>
            <a:r>
              <a:rPr lang="el-GR" sz="1600" dirty="0" smtClean="0"/>
              <a:t>α</a:t>
            </a:r>
            <a:r>
              <a:rPr lang="en-US" sz="1600" dirty="0" smtClean="0"/>
              <a:t>= .94). Predictor </a:t>
            </a:r>
            <a:r>
              <a:rPr lang="en-US" sz="1600" dirty="0"/>
              <a:t>variables </a:t>
            </a:r>
            <a:r>
              <a:rPr lang="en-US" sz="1600" dirty="0" smtClean="0"/>
              <a:t>include interpersonal skills</a:t>
            </a:r>
            <a:r>
              <a:rPr lang="en-US" sz="1600" dirty="0"/>
              <a:t>, </a:t>
            </a:r>
            <a:r>
              <a:rPr lang="en-US" sz="1600" dirty="0" smtClean="0"/>
              <a:t>motivation, engagement and study skills.  Criterion Variable measured by GPA.</a:t>
            </a:r>
          </a:p>
          <a:p>
            <a:pPr lvl="2">
              <a:buFont typeface="Wingdings" panose="05000000000000000000" pitchFamily="2" charset="2"/>
              <a:buChar char="q"/>
            </a:pPr>
            <a:r>
              <a:rPr lang="en-US" sz="1200" dirty="0" smtClean="0"/>
              <a:t>Demographic data collected: 2 and 4 year institutional place of enrollment, major, age, gender, SES background, and ethnicity.</a:t>
            </a:r>
          </a:p>
          <a:p>
            <a:pPr lvl="1">
              <a:buFont typeface="Wingdings" panose="05000000000000000000" pitchFamily="2" charset="2"/>
              <a:buChar char="q"/>
            </a:pPr>
            <a:r>
              <a:rPr lang="en-US" sz="1600" dirty="0" smtClean="0"/>
              <a:t>5 and 3 point Likert Scales (1=Never to 5=Almost Always; 1= Not important to 3=Critical). Sample items:</a:t>
            </a:r>
          </a:p>
          <a:p>
            <a:pPr lvl="2">
              <a:buFont typeface="Wingdings" panose="05000000000000000000" pitchFamily="2" charset="2"/>
              <a:buChar char="q"/>
            </a:pPr>
            <a:r>
              <a:rPr lang="en-US" sz="1200" dirty="0" smtClean="0"/>
              <a:t>Interpersonal: “I work effectively in large group activities”.</a:t>
            </a:r>
          </a:p>
          <a:p>
            <a:pPr lvl="2">
              <a:buFont typeface="Wingdings" panose="05000000000000000000" pitchFamily="2" charset="2"/>
              <a:buChar char="q"/>
            </a:pPr>
            <a:r>
              <a:rPr lang="en-US" sz="1200" dirty="0" smtClean="0"/>
              <a:t>Motivation: “I assume responsibility for my learning”.</a:t>
            </a:r>
          </a:p>
          <a:p>
            <a:pPr lvl="2">
              <a:buFont typeface="Wingdings" panose="05000000000000000000" pitchFamily="2" charset="2"/>
              <a:buChar char="q"/>
            </a:pPr>
            <a:r>
              <a:rPr lang="en-US" sz="1200" dirty="0" smtClean="0"/>
              <a:t>Engagement: “I volunteer answers to questions”.</a:t>
            </a:r>
          </a:p>
          <a:p>
            <a:pPr lvl="2">
              <a:buFont typeface="Wingdings" panose="05000000000000000000" pitchFamily="2" charset="2"/>
              <a:buChar char="q"/>
            </a:pPr>
            <a:r>
              <a:rPr lang="en-US" sz="1200" dirty="0" smtClean="0"/>
              <a:t>Study skills: “I manage my time effectively”.</a:t>
            </a:r>
          </a:p>
          <a:p>
            <a:pPr lvl="2">
              <a:buFont typeface="Wingdings" panose="05000000000000000000" pitchFamily="2" charset="2"/>
              <a:buChar char="q"/>
            </a:pPr>
            <a:endParaRPr lang="en-US" dirty="0" smtClean="0"/>
          </a:p>
        </p:txBody>
      </p:sp>
    </p:spTree>
    <p:extLst>
      <p:ext uri="{BB962C8B-B14F-4D97-AF65-F5344CB8AC3E}">
        <p14:creationId xmlns:p14="http://schemas.microsoft.com/office/powerpoint/2010/main" val="6303042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 set out to define Competency Based Education</a:t>
            </a:r>
            <a:endParaRPr lang="en-US" dirty="0"/>
          </a:p>
        </p:txBody>
      </p:sp>
      <p:sp>
        <p:nvSpPr>
          <p:cNvPr id="3" name="Content Placeholder 2"/>
          <p:cNvSpPr>
            <a:spLocks noGrp="1"/>
          </p:cNvSpPr>
          <p:nvPr>
            <p:ph idx="1"/>
          </p:nvPr>
        </p:nvSpPr>
        <p:spPr>
          <a:xfrm>
            <a:off x="1435608" y="2057400"/>
            <a:ext cx="7498080" cy="4191000"/>
          </a:xfrm>
        </p:spPr>
        <p:txBody>
          <a:bodyPr>
            <a:normAutofit fontScale="85000" lnSpcReduction="10000"/>
          </a:bodyPr>
          <a:lstStyle/>
          <a:p>
            <a:r>
              <a:rPr lang="en-US" dirty="0" smtClean="0"/>
              <a:t>Typically refers to student driven, module based, self-paced education.</a:t>
            </a:r>
          </a:p>
          <a:p>
            <a:endParaRPr lang="en-US" dirty="0" smtClean="0"/>
          </a:p>
          <a:p>
            <a:r>
              <a:rPr lang="en-US" dirty="0" smtClean="0"/>
              <a:t>Operates outside traditional semester structure.  </a:t>
            </a:r>
          </a:p>
          <a:p>
            <a:endParaRPr lang="en-US" dirty="0" smtClean="0"/>
          </a:p>
          <a:p>
            <a:r>
              <a:rPr lang="en-US" dirty="0" smtClean="0"/>
              <a:t>Often online, but not always.</a:t>
            </a:r>
          </a:p>
          <a:p>
            <a:endParaRPr lang="en-US" dirty="0" smtClean="0"/>
          </a:p>
          <a:p>
            <a:r>
              <a:rPr lang="en-US" dirty="0" smtClean="0"/>
              <a:t>Examples include UMUC, Western Governors University</a:t>
            </a:r>
            <a:endParaRPr lang="en-US" dirty="0"/>
          </a:p>
        </p:txBody>
      </p:sp>
    </p:spTree>
    <p:extLst>
      <p:ext uri="{BB962C8B-B14F-4D97-AF65-F5344CB8AC3E}">
        <p14:creationId xmlns:p14="http://schemas.microsoft.com/office/powerpoint/2010/main" val="34604998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 asked questions about CBE in a traditional university structure</a:t>
            </a:r>
            <a:endParaRPr lang="en-US" dirty="0"/>
          </a:p>
        </p:txBody>
      </p:sp>
      <p:sp>
        <p:nvSpPr>
          <p:cNvPr id="3" name="Content Placeholder 2"/>
          <p:cNvSpPr>
            <a:spLocks noGrp="1"/>
          </p:cNvSpPr>
          <p:nvPr>
            <p:ph idx="1"/>
          </p:nvPr>
        </p:nvSpPr>
        <p:spPr>
          <a:xfrm>
            <a:off x="1435608" y="1981200"/>
            <a:ext cx="7498080" cy="4267200"/>
          </a:xfrm>
        </p:spPr>
        <p:txBody>
          <a:bodyPr/>
          <a:lstStyle/>
          <a:p>
            <a:pPr lvl="1"/>
            <a:r>
              <a:rPr lang="en-US" dirty="0" smtClean="0"/>
              <a:t>Are competencies the same as course objectives?</a:t>
            </a:r>
          </a:p>
          <a:p>
            <a:pPr lvl="1"/>
            <a:endParaRPr lang="en-US" dirty="0" smtClean="0"/>
          </a:p>
          <a:p>
            <a:pPr lvl="1"/>
            <a:r>
              <a:rPr lang="en-US" dirty="0" smtClean="0"/>
              <a:t>Assessment, assessment, assessment</a:t>
            </a:r>
          </a:p>
          <a:p>
            <a:pPr marL="402336" lvl="1" indent="0">
              <a:buNone/>
            </a:pPr>
            <a:endParaRPr lang="en-US" dirty="0" smtClean="0"/>
          </a:p>
          <a:p>
            <a:pPr lvl="1"/>
            <a:r>
              <a:rPr lang="en-US" dirty="0" smtClean="0"/>
              <a:t>Can this be done on a individual course level or does it have to be done across a curriculum?</a:t>
            </a:r>
            <a:endParaRPr lang="en-US" dirty="0"/>
          </a:p>
        </p:txBody>
      </p:sp>
    </p:spTree>
    <p:extLst>
      <p:ext uri="{BB962C8B-B14F-4D97-AF65-F5344CB8AC3E}">
        <p14:creationId xmlns:p14="http://schemas.microsoft.com/office/powerpoint/2010/main" val="35325906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t>We learned: </a:t>
            </a:r>
            <a:endParaRPr lang="en-US" sz="3600" dirty="0"/>
          </a:p>
        </p:txBody>
      </p:sp>
      <p:sp>
        <p:nvSpPr>
          <p:cNvPr id="4" name="Text Placeholder 3"/>
          <p:cNvSpPr>
            <a:spLocks noGrp="1"/>
          </p:cNvSpPr>
          <p:nvPr>
            <p:ph idx="1"/>
          </p:nvPr>
        </p:nvSpPr>
        <p:spPr/>
        <p:txBody>
          <a:bodyPr>
            <a:noAutofit/>
          </a:bodyPr>
          <a:lstStyle/>
          <a:p>
            <a:r>
              <a:rPr lang="en-US" sz="1800" dirty="0"/>
              <a:t>Competencies are not activities done for </a:t>
            </a:r>
            <a:r>
              <a:rPr lang="en-US" sz="1800" dirty="0" smtClean="0"/>
              <a:t>the sake </a:t>
            </a:r>
            <a:r>
              <a:rPr lang="en-US" sz="1800" dirty="0"/>
              <a:t>of giving a student a grade, nor are they done only to allow a student to </a:t>
            </a:r>
            <a:r>
              <a:rPr lang="en-US" sz="1800" dirty="0" smtClean="0"/>
              <a:t>become better </a:t>
            </a:r>
            <a:r>
              <a:rPr lang="en-US" sz="1800" dirty="0"/>
              <a:t>at a task. </a:t>
            </a:r>
            <a:r>
              <a:rPr lang="en-US" sz="1800" dirty="0">
                <a:solidFill>
                  <a:srgbClr val="FF0000"/>
                </a:solidFill>
              </a:rPr>
              <a:t>Competencies are practical applications of </a:t>
            </a:r>
            <a:r>
              <a:rPr lang="en-US" sz="1800" dirty="0" smtClean="0">
                <a:solidFill>
                  <a:srgbClr val="FF0000"/>
                </a:solidFill>
              </a:rPr>
              <a:t>coursework in </a:t>
            </a:r>
            <a:r>
              <a:rPr lang="en-US" sz="1800" dirty="0">
                <a:solidFill>
                  <a:srgbClr val="FF0000"/>
                </a:solidFill>
              </a:rPr>
              <a:t>context</a:t>
            </a:r>
            <a:r>
              <a:rPr lang="en-US" sz="1800" dirty="0"/>
              <a:t>.</a:t>
            </a:r>
            <a:endParaRPr lang="en-US" sz="1800" dirty="0" smtClean="0"/>
          </a:p>
          <a:p>
            <a:r>
              <a:rPr lang="en-US" sz="1800" dirty="0" smtClean="0"/>
              <a:t>The </a:t>
            </a:r>
            <a:r>
              <a:rPr lang="en-US" sz="1800" dirty="0"/>
              <a:t>knowledge and skills must have value beyond the </a:t>
            </a:r>
            <a:r>
              <a:rPr lang="en-US" sz="1800" dirty="0" smtClean="0"/>
              <a:t>classroom.</a:t>
            </a:r>
          </a:p>
          <a:p>
            <a:r>
              <a:rPr lang="en-US" sz="1800" dirty="0" smtClean="0"/>
              <a:t>Each </a:t>
            </a:r>
            <a:r>
              <a:rPr lang="en-US" sz="1800" dirty="0"/>
              <a:t>competency must have clear performance criteria that allow students to know where they are and what they need to work on to improve. </a:t>
            </a:r>
            <a:endParaRPr lang="en-US" sz="1800" dirty="0" smtClean="0"/>
          </a:p>
          <a:p>
            <a:r>
              <a:rPr lang="en-US" sz="1800" dirty="0" smtClean="0"/>
              <a:t>Each </a:t>
            </a:r>
            <a:r>
              <a:rPr lang="en-US" sz="1800" dirty="0"/>
              <a:t>task requires its own </a:t>
            </a:r>
            <a:r>
              <a:rPr lang="en-US" sz="1800" dirty="0" smtClean="0"/>
              <a:t>specific rubric </a:t>
            </a:r>
            <a:r>
              <a:rPr lang="en-US" sz="1800" dirty="0"/>
              <a:t>identifying specific weaknesses and strengths. </a:t>
            </a:r>
            <a:endParaRPr lang="en-US" sz="1800" dirty="0" smtClean="0"/>
          </a:p>
          <a:p>
            <a:r>
              <a:rPr lang="en-US" sz="1800" dirty="0" smtClean="0"/>
              <a:t>Finally</a:t>
            </a:r>
            <a:r>
              <a:rPr lang="en-US" sz="1800" dirty="0"/>
              <a:t>, the competency must be personalized (Sturgis, 2012)</a:t>
            </a:r>
            <a:r>
              <a:rPr lang="en-US" sz="1800" dirty="0" smtClean="0"/>
              <a:t>.</a:t>
            </a:r>
          </a:p>
          <a:p>
            <a:r>
              <a:rPr lang="en-US" sz="1800" dirty="0" smtClean="0"/>
              <a:t>Poorly </a:t>
            </a:r>
            <a:r>
              <a:rPr lang="en-US" sz="1800" dirty="0"/>
              <a:t>designed, non-explicit criteria and tasks will likely lead </a:t>
            </a:r>
            <a:r>
              <a:rPr lang="en-US" sz="1800" dirty="0" smtClean="0"/>
              <a:t>to probable </a:t>
            </a:r>
            <a:r>
              <a:rPr lang="en-US" sz="1800" dirty="0"/>
              <a:t>failure since it would be difficult or even impossible to specify </a:t>
            </a:r>
            <a:r>
              <a:rPr lang="en-US" sz="1800" dirty="0" smtClean="0"/>
              <a:t>what needs </a:t>
            </a:r>
            <a:r>
              <a:rPr lang="en-US" sz="1800" dirty="0"/>
              <a:t>to be done and to determine whether or not such competencies have been achieved</a:t>
            </a:r>
            <a:r>
              <a:rPr lang="en-US" sz="1800" dirty="0" smtClean="0">
                <a:solidFill>
                  <a:schemeClr val="bg2">
                    <a:lumMod val="20000"/>
                    <a:lumOff val="80000"/>
                  </a:schemeClr>
                </a:solidFill>
              </a:rPr>
              <a:t>. </a:t>
            </a:r>
            <a:r>
              <a:rPr lang="en-US" sz="1800" dirty="0"/>
              <a:t>Griffith, W. I., &amp; Lim, H.-Y. (</a:t>
            </a:r>
            <a:r>
              <a:rPr lang="en-US" sz="1800" dirty="0" smtClean="0"/>
              <a:t>2014)</a:t>
            </a:r>
            <a:endParaRPr lang="en-US" sz="1800" dirty="0" smtClean="0">
              <a:solidFill>
                <a:schemeClr val="bg2">
                  <a:lumMod val="20000"/>
                  <a:lumOff val="80000"/>
                </a:schemeClr>
              </a:solidFill>
            </a:endParaRPr>
          </a:p>
          <a:p>
            <a:endParaRPr lang="en-US" sz="1600" dirty="0">
              <a:solidFill>
                <a:schemeClr val="bg2">
                  <a:lumMod val="20000"/>
                  <a:lumOff val="80000"/>
                </a:schemeClr>
              </a:solidFill>
            </a:endParaRPr>
          </a:p>
          <a:p>
            <a:endParaRPr lang="en-US" sz="1600" dirty="0"/>
          </a:p>
        </p:txBody>
      </p:sp>
    </p:spTree>
    <p:extLst>
      <p:ext uri="{BB962C8B-B14F-4D97-AF65-F5344CB8AC3E}">
        <p14:creationId xmlns:p14="http://schemas.microsoft.com/office/powerpoint/2010/main" val="37940495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134470"/>
            <a:ext cx="7556313" cy="1389529"/>
          </a:xfrm>
        </p:spPr>
        <p:txBody>
          <a:bodyPr>
            <a:normAutofit/>
          </a:bodyPr>
          <a:lstStyle/>
          <a:p>
            <a:r>
              <a:rPr lang="en-US" dirty="0" smtClean="0"/>
              <a:t>Geriatric Competencies in a Social Work Aging Elective</a:t>
            </a:r>
            <a:endParaRPr lang="en-US" dirty="0"/>
          </a:p>
        </p:txBody>
      </p:sp>
      <p:sp>
        <p:nvSpPr>
          <p:cNvPr id="3" name="Content Placeholder 2"/>
          <p:cNvSpPr>
            <a:spLocks noGrp="1"/>
          </p:cNvSpPr>
          <p:nvPr>
            <p:ph idx="1"/>
          </p:nvPr>
        </p:nvSpPr>
        <p:spPr/>
        <p:txBody>
          <a:bodyPr>
            <a:normAutofit/>
          </a:bodyPr>
          <a:lstStyle/>
          <a:p>
            <a:r>
              <a:rPr lang="en-US" dirty="0" smtClean="0"/>
              <a:t>There is a demographic imperative to educate social workers who are competent to work with older adults.</a:t>
            </a:r>
          </a:p>
          <a:p>
            <a:r>
              <a:rPr lang="en-US" dirty="0" smtClean="0"/>
              <a:t>Social Work students take one elective course as part of their degree.</a:t>
            </a:r>
          </a:p>
          <a:p>
            <a:r>
              <a:rPr lang="en-US" dirty="0" smtClean="0"/>
              <a:t>New social work elective was taught for the first time this semester incorporating Geriatric Social Work Competencies developed by the professional organization.</a:t>
            </a:r>
          </a:p>
          <a:p>
            <a:r>
              <a:rPr lang="en-US" dirty="0" smtClean="0"/>
              <a:t>Each assignment was linked to specific competencies.  They were evaluated by an URA using a prescribed rubric to determine level of competency.</a:t>
            </a:r>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16271953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p:cNvSpPr>
            <a:spLocks noGrp="1"/>
          </p:cNvSpPr>
          <p:nvPr>
            <p:ph type="title"/>
          </p:nvPr>
        </p:nvSpPr>
        <p:spPr/>
        <p:txBody>
          <a:bodyPr/>
          <a:lstStyle/>
          <a:p>
            <a:pPr algn="ctr"/>
            <a:r>
              <a:rPr lang="en-US" sz="2800" dirty="0" smtClean="0"/>
              <a:t>Tools and methods that support CBLT</a:t>
            </a:r>
            <a:endParaRPr lang="en-US" sz="2800" dirty="0"/>
          </a:p>
        </p:txBody>
      </p:sp>
      <p:graphicFrame>
        <p:nvGraphicFramePr>
          <p:cNvPr id="28" name="Content Placeholder 27"/>
          <p:cNvGraphicFramePr>
            <a:graphicFrameLocks noGrp="1"/>
          </p:cNvGraphicFramePr>
          <p:nvPr>
            <p:ph sz="quarter" idx="13"/>
            <p:extLst/>
          </p:nvPr>
        </p:nvGraphicFramePr>
        <p:xfrm>
          <a:off x="507957" y="1823072"/>
          <a:ext cx="7716837" cy="49587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9933584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28">
                                            <p:graphicEl>
                                              <a:dgm id="{4B487C09-0013-400C-A1C7-F1A745952A2B}"/>
                                            </p:graphicEl>
                                          </p:spTgt>
                                        </p:tgtEl>
                                        <p:attrNameLst>
                                          <p:attrName>style.visibility</p:attrName>
                                        </p:attrNameLst>
                                      </p:cBhvr>
                                      <p:to>
                                        <p:strVal val="visible"/>
                                      </p:to>
                                    </p:set>
                                    <p:animEffect transition="in" filter="circle(out)">
                                      <p:cBhvr>
                                        <p:cTn id="7" dur="750"/>
                                        <p:tgtEl>
                                          <p:spTgt spid="28">
                                            <p:graphicEl>
                                              <a:dgm id="{4B487C09-0013-400C-A1C7-F1A745952A2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28">
                                            <p:graphicEl>
                                              <a:dgm id="{A9D9E12F-6F84-4BA3-8BEC-B986FF5341E5}"/>
                                            </p:graphicEl>
                                          </p:spTgt>
                                        </p:tgtEl>
                                        <p:attrNameLst>
                                          <p:attrName>style.visibility</p:attrName>
                                        </p:attrNameLst>
                                      </p:cBhvr>
                                      <p:to>
                                        <p:strVal val="visible"/>
                                      </p:to>
                                    </p:set>
                                    <p:animEffect transition="in" filter="circle(out)">
                                      <p:cBhvr>
                                        <p:cTn id="12" dur="750"/>
                                        <p:tgtEl>
                                          <p:spTgt spid="28">
                                            <p:graphicEl>
                                              <a:dgm id="{A9D9E12F-6F84-4BA3-8BEC-B986FF5341E5}"/>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grpId="0" nodeType="clickEffect">
                                  <p:stCondLst>
                                    <p:cond delay="0"/>
                                  </p:stCondLst>
                                  <p:childTnLst>
                                    <p:set>
                                      <p:cBhvr>
                                        <p:cTn id="16" dur="1" fill="hold">
                                          <p:stCondLst>
                                            <p:cond delay="0"/>
                                          </p:stCondLst>
                                        </p:cTn>
                                        <p:tgtEl>
                                          <p:spTgt spid="28">
                                            <p:graphicEl>
                                              <a:dgm id="{EEA1041F-7AE6-41DF-9E8A-2DEB753F5241}"/>
                                            </p:graphicEl>
                                          </p:spTgt>
                                        </p:tgtEl>
                                        <p:attrNameLst>
                                          <p:attrName>style.visibility</p:attrName>
                                        </p:attrNameLst>
                                      </p:cBhvr>
                                      <p:to>
                                        <p:strVal val="visible"/>
                                      </p:to>
                                    </p:set>
                                    <p:animEffect transition="in" filter="circle(out)">
                                      <p:cBhvr>
                                        <p:cTn id="17" dur="750"/>
                                        <p:tgtEl>
                                          <p:spTgt spid="28">
                                            <p:graphicEl>
                                              <a:dgm id="{EEA1041F-7AE6-41DF-9E8A-2DEB753F5241}"/>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1" nodeType="clickEffect">
                                  <p:stCondLst>
                                    <p:cond delay="0"/>
                                  </p:stCondLst>
                                  <p:childTnLst>
                                    <p:set>
                                      <p:cBhvr>
                                        <p:cTn id="21" dur="1" fill="hold">
                                          <p:stCondLst>
                                            <p:cond delay="0"/>
                                          </p:stCondLst>
                                        </p:cTn>
                                        <p:tgtEl>
                                          <p:spTgt spid="28">
                                            <p:graphicEl>
                                              <a:dgm id="{749DE1BE-A771-4291-B823-A472D486097E}"/>
                                            </p:graphicEl>
                                          </p:spTgt>
                                        </p:tgtEl>
                                        <p:attrNameLst>
                                          <p:attrName>style.visibility</p:attrName>
                                        </p:attrNameLst>
                                      </p:cBhvr>
                                      <p:to>
                                        <p:strVal val="visible"/>
                                      </p:to>
                                    </p:set>
                                    <p:animEffect transition="in" filter="wipe(up)">
                                      <p:cBhvr>
                                        <p:cTn id="22" dur="500"/>
                                        <p:tgtEl>
                                          <p:spTgt spid="28">
                                            <p:graphicEl>
                                              <a:dgm id="{749DE1BE-A771-4291-B823-A472D486097E}"/>
                                            </p:graphicEl>
                                          </p:spTgt>
                                        </p:tgtEl>
                                      </p:cBhvr>
                                    </p:animEffect>
                                  </p:childTnLst>
                                </p:cTn>
                              </p:par>
                            </p:childTnLst>
                          </p:cTn>
                        </p:par>
                        <p:par>
                          <p:cTn id="23" fill="hold">
                            <p:stCondLst>
                              <p:cond delay="500"/>
                            </p:stCondLst>
                            <p:childTnLst>
                              <p:par>
                                <p:cTn id="24" presetID="22" presetClass="entr" presetSubtype="1" fill="hold" grpId="1" nodeType="afterEffect">
                                  <p:stCondLst>
                                    <p:cond delay="0"/>
                                  </p:stCondLst>
                                  <p:childTnLst>
                                    <p:set>
                                      <p:cBhvr>
                                        <p:cTn id="25" dur="1" fill="hold">
                                          <p:stCondLst>
                                            <p:cond delay="0"/>
                                          </p:stCondLst>
                                        </p:cTn>
                                        <p:tgtEl>
                                          <p:spTgt spid="28">
                                            <p:graphicEl>
                                              <a:dgm id="{AA637C46-80AF-48D1-8547-2F94D62BC8B8}"/>
                                            </p:graphicEl>
                                          </p:spTgt>
                                        </p:tgtEl>
                                        <p:attrNameLst>
                                          <p:attrName>style.visibility</p:attrName>
                                        </p:attrNameLst>
                                      </p:cBhvr>
                                      <p:to>
                                        <p:strVal val="visible"/>
                                      </p:to>
                                    </p:set>
                                    <p:animEffect transition="in" filter="wipe(up)">
                                      <p:cBhvr>
                                        <p:cTn id="26" dur="500"/>
                                        <p:tgtEl>
                                          <p:spTgt spid="28">
                                            <p:graphicEl>
                                              <a:dgm id="{AA637C46-80AF-48D1-8547-2F94D62BC8B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8" grpId="0">
        <p:bldSub>
          <a:bldDgm bld="one"/>
        </p:bldSub>
      </p:bldGraphic>
      <p:bldGraphic spid="28" grpI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sz="half" idx="2"/>
            <p:extLst>
              <p:ext uri="{D42A27DB-BD31-4B8C-83A1-F6EECF244321}">
                <p14:modId xmlns:p14="http://schemas.microsoft.com/office/powerpoint/2010/main" val="153995645"/>
              </p:ext>
            </p:extLst>
          </p:nvPr>
        </p:nvGraphicFramePr>
        <p:xfrm>
          <a:off x="228600" y="1143000"/>
          <a:ext cx="86106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 Placeholder 5"/>
          <p:cNvSpPr>
            <a:spLocks noGrp="1"/>
          </p:cNvSpPr>
          <p:nvPr>
            <p:ph type="body" idx="1"/>
          </p:nvPr>
        </p:nvSpPr>
        <p:spPr/>
        <p:txBody>
          <a:bodyPr>
            <a:normAutofit fontScale="85000" lnSpcReduction="10000"/>
          </a:bodyPr>
          <a:lstStyle/>
          <a:p>
            <a:r>
              <a:rPr lang="en-US" dirty="0" smtClean="0"/>
              <a:t>Loosening up the pace and  structure of instruction. </a:t>
            </a:r>
            <a:endParaRPr lang="en-US" dirty="0"/>
          </a:p>
        </p:txBody>
      </p:sp>
    </p:spTree>
    <p:extLst>
      <p:ext uri="{BB962C8B-B14F-4D97-AF65-F5344CB8AC3E}">
        <p14:creationId xmlns:p14="http://schemas.microsoft.com/office/powerpoint/2010/main" val="7607014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righ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9">
                                            <p:graphicEl>
                                              <a:dgm id="{E616D30E-B992-5D4A-97F1-7D15F9E68D79}"/>
                                            </p:graphicEl>
                                          </p:spTgt>
                                        </p:tgtEl>
                                        <p:attrNameLst>
                                          <p:attrName>style.visibility</p:attrName>
                                        </p:attrNameLst>
                                      </p:cBhvr>
                                      <p:to>
                                        <p:strVal val="visible"/>
                                      </p:to>
                                    </p:set>
                                    <p:animEffect transition="in" filter="circle(out)">
                                      <p:cBhvr>
                                        <p:cTn id="12" dur="500"/>
                                        <p:tgtEl>
                                          <p:spTgt spid="9">
                                            <p:graphicEl>
                                              <a:dgm id="{E616D30E-B992-5D4A-97F1-7D15F9E68D79}"/>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grpId="0" nodeType="clickEffect">
                                  <p:stCondLst>
                                    <p:cond delay="0"/>
                                  </p:stCondLst>
                                  <p:childTnLst>
                                    <p:set>
                                      <p:cBhvr>
                                        <p:cTn id="16" dur="1" fill="hold">
                                          <p:stCondLst>
                                            <p:cond delay="0"/>
                                          </p:stCondLst>
                                        </p:cTn>
                                        <p:tgtEl>
                                          <p:spTgt spid="9">
                                            <p:graphicEl>
                                              <a:dgm id="{18949E23-5716-41EE-8482-AD899487C22A}"/>
                                            </p:graphicEl>
                                          </p:spTgt>
                                        </p:tgtEl>
                                        <p:attrNameLst>
                                          <p:attrName>style.visibility</p:attrName>
                                        </p:attrNameLst>
                                      </p:cBhvr>
                                      <p:to>
                                        <p:strVal val="visible"/>
                                      </p:to>
                                    </p:set>
                                    <p:animEffect transition="in" filter="circle(out)">
                                      <p:cBhvr>
                                        <p:cTn id="17" dur="500"/>
                                        <p:tgtEl>
                                          <p:spTgt spid="9">
                                            <p:graphicEl>
                                              <a:dgm id="{18949E23-5716-41EE-8482-AD899487C22A}"/>
                                            </p:graphicEl>
                                          </p:spTgt>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9">
                                            <p:graphicEl>
                                              <a:dgm id="{47906407-956C-4DBE-95F5-60B3E34737A1}"/>
                                            </p:graphicEl>
                                          </p:spTgt>
                                        </p:tgtEl>
                                        <p:attrNameLst>
                                          <p:attrName>style.visibility</p:attrName>
                                        </p:attrNameLst>
                                      </p:cBhvr>
                                      <p:to>
                                        <p:strVal val="visible"/>
                                      </p:to>
                                    </p:set>
                                    <p:animEffect transition="in" filter="wipe(up)">
                                      <p:cBhvr>
                                        <p:cTn id="20" dur="500"/>
                                        <p:tgtEl>
                                          <p:spTgt spid="9">
                                            <p:graphicEl>
                                              <a:dgm id="{47906407-956C-4DBE-95F5-60B3E34737A1}"/>
                                            </p:graphicEl>
                                          </p:spTgt>
                                        </p:tgtEl>
                                      </p:cBhvr>
                                    </p:animEffect>
                                  </p:childTnLst>
                                </p:cTn>
                              </p:par>
                              <p:par>
                                <p:cTn id="21" presetID="6" presetClass="entr" presetSubtype="32" fill="hold" grpId="0" nodeType="withEffect">
                                  <p:stCondLst>
                                    <p:cond delay="0"/>
                                  </p:stCondLst>
                                  <p:childTnLst>
                                    <p:set>
                                      <p:cBhvr>
                                        <p:cTn id="22" dur="1" fill="hold">
                                          <p:stCondLst>
                                            <p:cond delay="0"/>
                                          </p:stCondLst>
                                        </p:cTn>
                                        <p:tgtEl>
                                          <p:spTgt spid="9">
                                            <p:graphicEl>
                                              <a:dgm id="{585FE9A8-D8F9-48B3-BD89-BCB8D40C3B62}"/>
                                            </p:graphicEl>
                                          </p:spTgt>
                                        </p:tgtEl>
                                        <p:attrNameLst>
                                          <p:attrName>style.visibility</p:attrName>
                                        </p:attrNameLst>
                                      </p:cBhvr>
                                      <p:to>
                                        <p:strVal val="visible"/>
                                      </p:to>
                                    </p:set>
                                    <p:animEffect transition="in" filter="circle(out)">
                                      <p:cBhvr>
                                        <p:cTn id="23" dur="500"/>
                                        <p:tgtEl>
                                          <p:spTgt spid="9">
                                            <p:graphicEl>
                                              <a:dgm id="{585FE9A8-D8F9-48B3-BD89-BCB8D40C3B62}"/>
                                            </p:graphic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9">
                                            <p:graphicEl>
                                              <a:dgm id="{607E6A0A-3655-4CA6-91D8-44B285A4941A}"/>
                                            </p:graphicEl>
                                          </p:spTgt>
                                        </p:tgtEl>
                                        <p:attrNameLst>
                                          <p:attrName>style.visibility</p:attrName>
                                        </p:attrNameLst>
                                      </p:cBhvr>
                                      <p:to>
                                        <p:strVal val="visible"/>
                                      </p:to>
                                    </p:set>
                                    <p:animEffect transition="in" filter="wipe(down)">
                                      <p:cBhvr>
                                        <p:cTn id="26" dur="500"/>
                                        <p:tgtEl>
                                          <p:spTgt spid="9">
                                            <p:graphicEl>
                                              <a:dgm id="{607E6A0A-3655-4CA6-91D8-44B285A4941A}"/>
                                            </p:graphicEl>
                                          </p:spTgt>
                                        </p:tgtEl>
                                      </p:cBhvr>
                                    </p:animEffect>
                                  </p:childTnLst>
                                </p:cTn>
                              </p:par>
                              <p:par>
                                <p:cTn id="27" presetID="6" presetClass="entr" presetSubtype="32" fill="hold" grpId="0" nodeType="withEffect">
                                  <p:stCondLst>
                                    <p:cond delay="0"/>
                                  </p:stCondLst>
                                  <p:childTnLst>
                                    <p:set>
                                      <p:cBhvr>
                                        <p:cTn id="28" dur="1" fill="hold">
                                          <p:stCondLst>
                                            <p:cond delay="0"/>
                                          </p:stCondLst>
                                        </p:cTn>
                                        <p:tgtEl>
                                          <p:spTgt spid="9">
                                            <p:graphicEl>
                                              <a:dgm id="{819BC320-0E3F-4F15-A919-57F70CA02FCD}"/>
                                            </p:graphicEl>
                                          </p:spTgt>
                                        </p:tgtEl>
                                        <p:attrNameLst>
                                          <p:attrName>style.visibility</p:attrName>
                                        </p:attrNameLst>
                                      </p:cBhvr>
                                      <p:to>
                                        <p:strVal val="visible"/>
                                      </p:to>
                                    </p:set>
                                    <p:animEffect transition="in" filter="circle(out)">
                                      <p:cBhvr>
                                        <p:cTn id="29" dur="500"/>
                                        <p:tgtEl>
                                          <p:spTgt spid="9">
                                            <p:graphicEl>
                                              <a:dgm id="{819BC320-0E3F-4F15-A919-57F70CA02FCD}"/>
                                            </p:graphicEl>
                                          </p:spTgt>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9">
                                            <p:graphicEl>
                                              <a:dgm id="{0DD71EEF-493C-4E91-89BE-3AD922D5DFEC}"/>
                                            </p:graphicEl>
                                          </p:spTgt>
                                        </p:tgtEl>
                                        <p:attrNameLst>
                                          <p:attrName>style.visibility</p:attrName>
                                        </p:attrNameLst>
                                      </p:cBhvr>
                                      <p:to>
                                        <p:strVal val="visible"/>
                                      </p:to>
                                    </p:set>
                                    <p:animEffect transition="in" filter="wipe(down)">
                                      <p:cBhvr>
                                        <p:cTn id="32" dur="500"/>
                                        <p:tgtEl>
                                          <p:spTgt spid="9">
                                            <p:graphicEl>
                                              <a:dgm id="{0DD71EEF-493C-4E91-89BE-3AD922D5DFE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lvlAtOnce"/>
        </p:bldSub>
      </p:bldGraphic>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79525" y="228600"/>
            <a:ext cx="8784949" cy="6629400"/>
            <a:chOff x="179525" y="228600"/>
            <a:chExt cx="8784949" cy="6629400"/>
          </a:xfrm>
        </p:grpSpPr>
        <p:sp>
          <p:nvSpPr>
            <p:cNvPr id="5" name="Minus 4"/>
            <p:cNvSpPr/>
            <p:nvPr/>
          </p:nvSpPr>
          <p:spPr>
            <a:xfrm rot="21300000">
              <a:off x="179525" y="3459395"/>
              <a:ext cx="8784949" cy="1006009"/>
            </a:xfrm>
            <a:prstGeom prst="mathMinus">
              <a:avLst/>
            </a:prstGeom>
          </p:spPr>
          <p:style>
            <a:lnRef idx="0">
              <a:schemeClr val="lt1">
                <a:hueOff val="0"/>
                <a:satOff val="0"/>
                <a:lumOff val="0"/>
                <a:alphaOff val="0"/>
              </a:schemeClr>
            </a:lnRef>
            <a:fillRef idx="3">
              <a:schemeClr val="accent3">
                <a:tint val="60000"/>
                <a:hueOff val="0"/>
                <a:satOff val="0"/>
                <a:lumOff val="0"/>
                <a:alphaOff val="0"/>
              </a:schemeClr>
            </a:fillRef>
            <a:effectRef idx="2">
              <a:schemeClr val="accent3">
                <a:tint val="60000"/>
                <a:hueOff val="0"/>
                <a:satOff val="0"/>
                <a:lumOff val="0"/>
                <a:alphaOff val="0"/>
              </a:schemeClr>
            </a:effectRef>
            <a:fontRef idx="minor">
              <a:schemeClr val="dk1">
                <a:hueOff val="0"/>
                <a:satOff val="0"/>
                <a:lumOff val="0"/>
                <a:alphaOff val="0"/>
              </a:schemeClr>
            </a:fontRef>
          </p:style>
        </p:sp>
        <p:sp>
          <p:nvSpPr>
            <p:cNvPr id="6" name="Up Arrow 5"/>
            <p:cNvSpPr/>
            <p:nvPr/>
          </p:nvSpPr>
          <p:spPr>
            <a:xfrm>
              <a:off x="1213104" y="1562100"/>
              <a:ext cx="2651760" cy="2133600"/>
            </a:xfrm>
            <a:prstGeom prst="upArrow">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7" name="Freeform 6"/>
            <p:cNvSpPr/>
            <p:nvPr/>
          </p:nvSpPr>
          <p:spPr>
            <a:xfrm>
              <a:off x="4273291" y="228600"/>
              <a:ext cx="3956312" cy="3429000"/>
            </a:xfrm>
            <a:custGeom>
              <a:avLst/>
              <a:gdLst>
                <a:gd name="connsiteX0" fmla="*/ 0 w 3956312"/>
                <a:gd name="connsiteY0" fmla="*/ 0 h 2240280"/>
                <a:gd name="connsiteX1" fmla="*/ 3956312 w 3956312"/>
                <a:gd name="connsiteY1" fmla="*/ 0 h 2240280"/>
                <a:gd name="connsiteX2" fmla="*/ 3956312 w 3956312"/>
                <a:gd name="connsiteY2" fmla="*/ 2240280 h 2240280"/>
                <a:gd name="connsiteX3" fmla="*/ 0 w 3956312"/>
                <a:gd name="connsiteY3" fmla="*/ 2240280 h 2240280"/>
                <a:gd name="connsiteX4" fmla="*/ 0 w 3956312"/>
                <a:gd name="connsiteY4" fmla="*/ 0 h 2240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6312" h="2240280">
                  <a:moveTo>
                    <a:pt x="0" y="0"/>
                  </a:moveTo>
                  <a:lnTo>
                    <a:pt x="3956312" y="0"/>
                  </a:lnTo>
                  <a:lnTo>
                    <a:pt x="3956312" y="2240280"/>
                  </a:lnTo>
                  <a:lnTo>
                    <a:pt x="0" y="224028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6032" tIns="256032" rIns="256032" bIns="256032" numCol="1" spcCol="1270" anchor="ctr" anchorCtr="0">
              <a:noAutofit/>
            </a:bodyPr>
            <a:lstStyle/>
            <a:p>
              <a:pPr defTabSz="1600200">
                <a:lnSpc>
                  <a:spcPct val="90000"/>
                </a:lnSpc>
                <a:spcBef>
                  <a:spcPct val="0"/>
                </a:spcBef>
                <a:spcAft>
                  <a:spcPct val="35000"/>
                </a:spcAft>
              </a:pPr>
              <a:r>
                <a:rPr lang="en-US" sz="2800" dirty="0" smtClean="0">
                  <a:ln>
                    <a:solidFill>
                      <a:prstClr val="white"/>
                    </a:solidFill>
                  </a:ln>
                  <a:solidFill>
                    <a:srgbClr val="FFCC00"/>
                  </a:solidFill>
                  <a:effectLst>
                    <a:outerShdw blurRad="38100" dist="38100" dir="2700000" algn="tl">
                      <a:srgbClr val="000000">
                        <a:alpha val="43137"/>
                      </a:srgbClr>
                    </a:outerShdw>
                  </a:effectLst>
                </a:rPr>
                <a:t>What language  programs are closer to CBE ?</a:t>
              </a:r>
              <a:endParaRPr lang="en-US" sz="2800" dirty="0">
                <a:ln>
                  <a:solidFill>
                    <a:prstClr val="white"/>
                  </a:solidFill>
                </a:ln>
                <a:solidFill>
                  <a:srgbClr val="FFCC00"/>
                </a:solidFill>
                <a:effectLst>
                  <a:outerShdw blurRad="38100" dist="38100" dir="2700000" algn="tl">
                    <a:srgbClr val="000000">
                      <a:alpha val="43137"/>
                    </a:srgbClr>
                  </a:outerShdw>
                </a:effectLst>
              </a:endParaRPr>
            </a:p>
            <a:p>
              <a:pPr marL="342900" indent="-342900">
                <a:lnSpc>
                  <a:spcPct val="90000"/>
                </a:lnSpc>
                <a:spcBef>
                  <a:spcPct val="0"/>
                </a:spcBef>
                <a:spcAft>
                  <a:spcPts val="600"/>
                </a:spcAft>
                <a:buFontTx/>
                <a:buBlip>
                  <a:blip r:embed="rId3"/>
                </a:buBlip>
              </a:pPr>
              <a:r>
                <a:rPr lang="en-US" sz="2000" dirty="0" smtClean="0">
                  <a:solidFill>
                    <a:prstClr val="white"/>
                  </a:solidFill>
                  <a:effectLst>
                    <a:outerShdw blurRad="38100" dist="38100" dir="2700000" algn="tl">
                      <a:srgbClr val="000000">
                        <a:alpha val="43137"/>
                      </a:srgbClr>
                    </a:outerShdw>
                  </a:effectLst>
                </a:rPr>
                <a:t> Full immersion programs (e.g. ELL)</a:t>
              </a:r>
            </a:p>
            <a:p>
              <a:pPr marL="342900" indent="-342900">
                <a:lnSpc>
                  <a:spcPct val="90000"/>
                </a:lnSpc>
                <a:spcBef>
                  <a:spcPct val="0"/>
                </a:spcBef>
                <a:spcAft>
                  <a:spcPts val="600"/>
                </a:spcAft>
                <a:buFontTx/>
                <a:buBlip>
                  <a:blip r:embed="rId3"/>
                </a:buBlip>
              </a:pPr>
              <a:r>
                <a:rPr lang="en-US" sz="2000" dirty="0" smtClean="0">
                  <a:solidFill>
                    <a:prstClr val="white"/>
                  </a:solidFill>
                  <a:effectLst>
                    <a:outerShdw blurRad="38100" dist="38100" dir="2700000" algn="tl">
                      <a:srgbClr val="000000">
                        <a:alpha val="43137"/>
                      </a:srgbClr>
                    </a:outerShdw>
                  </a:effectLst>
                </a:rPr>
                <a:t>Study abroad</a:t>
              </a:r>
              <a:endParaRPr lang="en-US" sz="2000" dirty="0">
                <a:solidFill>
                  <a:prstClr val="white"/>
                </a:solidFill>
                <a:effectLst>
                  <a:outerShdw blurRad="38100" dist="38100" dir="2700000" algn="tl">
                    <a:srgbClr val="000000">
                      <a:alpha val="43137"/>
                    </a:srgbClr>
                  </a:outerShdw>
                </a:effectLst>
              </a:endParaRPr>
            </a:p>
            <a:p>
              <a:pPr marL="342900" indent="-342900">
                <a:lnSpc>
                  <a:spcPct val="90000"/>
                </a:lnSpc>
                <a:spcBef>
                  <a:spcPct val="0"/>
                </a:spcBef>
                <a:spcAft>
                  <a:spcPts val="600"/>
                </a:spcAft>
                <a:buFontTx/>
                <a:buBlip>
                  <a:blip r:embed="rId3"/>
                </a:buBlip>
              </a:pPr>
              <a:r>
                <a:rPr lang="en-US" sz="2000" dirty="0" smtClean="0">
                  <a:solidFill>
                    <a:prstClr val="white"/>
                  </a:solidFill>
                  <a:effectLst>
                    <a:outerShdw blurRad="38100" dist="38100" dir="2700000" algn="tl">
                      <a:srgbClr val="000000">
                        <a:alpha val="43137"/>
                      </a:srgbClr>
                    </a:outerShdw>
                  </a:effectLst>
                </a:rPr>
                <a:t>Service/ Experiential Learning</a:t>
              </a:r>
              <a:endParaRPr lang="en-US" sz="2000" dirty="0">
                <a:solidFill>
                  <a:prstClr val="white"/>
                </a:solidFill>
                <a:effectLst>
                  <a:outerShdw blurRad="38100" dist="38100" dir="2700000" algn="tl">
                    <a:srgbClr val="000000">
                      <a:alpha val="43137"/>
                    </a:srgbClr>
                  </a:outerShdw>
                </a:effectLst>
              </a:endParaRPr>
            </a:p>
            <a:p>
              <a:pPr marL="342900" indent="-342900">
                <a:lnSpc>
                  <a:spcPct val="90000"/>
                </a:lnSpc>
                <a:spcBef>
                  <a:spcPct val="0"/>
                </a:spcBef>
                <a:spcAft>
                  <a:spcPts val="600"/>
                </a:spcAft>
                <a:buFontTx/>
                <a:buBlip>
                  <a:blip r:embed="rId3"/>
                </a:buBlip>
              </a:pPr>
              <a:r>
                <a:rPr lang="en-US" sz="2000" dirty="0" smtClean="0">
                  <a:solidFill>
                    <a:prstClr val="white"/>
                  </a:solidFill>
                  <a:effectLst>
                    <a:outerShdw blurRad="38100" dist="38100" dir="2700000" algn="tl">
                      <a:srgbClr val="000000">
                        <a:alpha val="43137"/>
                      </a:srgbClr>
                    </a:outerShdw>
                  </a:effectLst>
                </a:rPr>
                <a:t>Language for the professions</a:t>
              </a:r>
              <a:endParaRPr lang="en-US" sz="2000" dirty="0">
                <a:solidFill>
                  <a:prstClr val="white"/>
                </a:solidFill>
                <a:effectLst>
                  <a:outerShdw blurRad="38100" dist="38100" dir="2700000" algn="tl">
                    <a:srgbClr val="000000">
                      <a:alpha val="43137"/>
                    </a:srgbClr>
                  </a:outerShdw>
                </a:effectLst>
              </a:endParaRPr>
            </a:p>
          </p:txBody>
        </p:sp>
        <p:sp>
          <p:nvSpPr>
            <p:cNvPr id="8" name="Down Arrow 7"/>
            <p:cNvSpPr/>
            <p:nvPr/>
          </p:nvSpPr>
          <p:spPr>
            <a:xfrm>
              <a:off x="5279136" y="4229099"/>
              <a:ext cx="2651760" cy="2133600"/>
            </a:xfrm>
            <a:prstGeom prst="downArrow">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9" name="Freeform 8"/>
            <p:cNvSpPr/>
            <p:nvPr/>
          </p:nvSpPr>
          <p:spPr>
            <a:xfrm>
              <a:off x="527309" y="4343400"/>
              <a:ext cx="4730485" cy="2514600"/>
            </a:xfrm>
            <a:custGeom>
              <a:avLst/>
              <a:gdLst>
                <a:gd name="connsiteX0" fmla="*/ 0 w 4730485"/>
                <a:gd name="connsiteY0" fmla="*/ 0 h 2240280"/>
                <a:gd name="connsiteX1" fmla="*/ 4730485 w 4730485"/>
                <a:gd name="connsiteY1" fmla="*/ 0 h 2240280"/>
                <a:gd name="connsiteX2" fmla="*/ 4730485 w 4730485"/>
                <a:gd name="connsiteY2" fmla="*/ 2240280 h 2240280"/>
                <a:gd name="connsiteX3" fmla="*/ 0 w 4730485"/>
                <a:gd name="connsiteY3" fmla="*/ 2240280 h 2240280"/>
                <a:gd name="connsiteX4" fmla="*/ 0 w 4730485"/>
                <a:gd name="connsiteY4" fmla="*/ 0 h 2240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0485" h="2240280">
                  <a:moveTo>
                    <a:pt x="0" y="0"/>
                  </a:moveTo>
                  <a:lnTo>
                    <a:pt x="4730485" y="0"/>
                  </a:lnTo>
                  <a:lnTo>
                    <a:pt x="4730485" y="2240280"/>
                  </a:lnTo>
                  <a:lnTo>
                    <a:pt x="0" y="224028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6032" tIns="256032" rIns="256032" bIns="256032" numCol="1" spcCol="1270" anchor="ctr" anchorCtr="0">
              <a:noAutofit/>
            </a:bodyPr>
            <a:lstStyle/>
            <a:p>
              <a:pPr defTabSz="1600200">
                <a:lnSpc>
                  <a:spcPct val="90000"/>
                </a:lnSpc>
                <a:spcBef>
                  <a:spcPct val="0"/>
                </a:spcBef>
                <a:spcAft>
                  <a:spcPct val="35000"/>
                </a:spcAft>
              </a:pPr>
              <a:r>
                <a:rPr lang="en-US" sz="2800" dirty="0" smtClean="0">
                  <a:ln>
                    <a:solidFill>
                      <a:prstClr val="white"/>
                    </a:solidFill>
                  </a:ln>
                  <a:solidFill>
                    <a:srgbClr val="FFCC00"/>
                  </a:solidFill>
                  <a:effectLst>
                    <a:outerShdw blurRad="38100" dist="38100" dir="2700000" algn="tl">
                      <a:srgbClr val="000000">
                        <a:alpha val="43137"/>
                      </a:srgbClr>
                    </a:outerShdw>
                  </a:effectLst>
                </a:rPr>
                <a:t>What programs face logistical obstacles to implement CBE?</a:t>
              </a:r>
              <a:endParaRPr lang="en-US" sz="2800" dirty="0">
                <a:ln>
                  <a:solidFill>
                    <a:prstClr val="white"/>
                  </a:solidFill>
                </a:ln>
                <a:solidFill>
                  <a:srgbClr val="FFCC00"/>
                </a:solidFill>
                <a:effectLst>
                  <a:outerShdw blurRad="38100" dist="38100" dir="2700000" algn="tl">
                    <a:srgbClr val="000000">
                      <a:alpha val="43137"/>
                    </a:srgbClr>
                  </a:outerShdw>
                </a:effectLst>
              </a:endParaRPr>
            </a:p>
            <a:p>
              <a:pPr marL="342900" indent="-342900">
                <a:spcAft>
                  <a:spcPts val="600"/>
                </a:spcAft>
                <a:buFontTx/>
                <a:buBlip>
                  <a:blip r:embed="rId3"/>
                </a:buBlip>
              </a:pPr>
              <a:r>
                <a:rPr lang="en-US" sz="2000" dirty="0">
                  <a:solidFill>
                    <a:prstClr val="white"/>
                  </a:solidFill>
                  <a:effectLst>
                    <a:outerShdw blurRad="38100" dist="38100" dir="2700000" algn="tl">
                      <a:srgbClr val="000000">
                        <a:alpha val="43137"/>
                      </a:srgbClr>
                    </a:outerShdw>
                  </a:effectLst>
                </a:rPr>
                <a:t>Traditional i</a:t>
              </a:r>
              <a:r>
                <a:rPr lang="en-US" sz="2000" dirty="0" smtClean="0">
                  <a:solidFill>
                    <a:prstClr val="white"/>
                  </a:solidFill>
                  <a:effectLst>
                    <a:outerShdw blurRad="38100" dist="38100" dir="2700000" algn="tl">
                      <a:srgbClr val="000000">
                        <a:alpha val="43137"/>
                      </a:srgbClr>
                    </a:outerShdw>
                  </a:effectLst>
                </a:rPr>
                <a:t>nstitutionalized </a:t>
              </a:r>
              <a:r>
                <a:rPr lang="en-US" sz="2000" dirty="0">
                  <a:solidFill>
                    <a:prstClr val="white"/>
                  </a:solidFill>
                  <a:effectLst>
                    <a:outerShdw blurRad="38100" dist="38100" dir="2700000" algn="tl">
                      <a:srgbClr val="000000">
                        <a:alpha val="43137"/>
                      </a:srgbClr>
                    </a:outerShdw>
                  </a:effectLst>
                </a:rPr>
                <a:t>l</a:t>
              </a:r>
              <a:r>
                <a:rPr lang="en-US" sz="2000" dirty="0" smtClean="0">
                  <a:solidFill>
                    <a:prstClr val="white"/>
                  </a:solidFill>
                  <a:effectLst>
                    <a:outerShdw blurRad="38100" dist="38100" dir="2700000" algn="tl">
                      <a:srgbClr val="000000">
                        <a:alpha val="43137"/>
                      </a:srgbClr>
                    </a:outerShdw>
                  </a:effectLst>
                </a:rPr>
                <a:t>anguage </a:t>
              </a:r>
              <a:r>
                <a:rPr lang="en-US" sz="2000" dirty="0">
                  <a:solidFill>
                    <a:prstClr val="white"/>
                  </a:solidFill>
                  <a:effectLst>
                    <a:outerShdw blurRad="38100" dist="38100" dir="2700000" algn="tl">
                      <a:srgbClr val="000000">
                        <a:alpha val="43137"/>
                      </a:srgbClr>
                    </a:outerShdw>
                  </a:effectLst>
                </a:rPr>
                <a:t>l</a:t>
              </a:r>
              <a:r>
                <a:rPr lang="en-US" sz="2000" dirty="0" smtClean="0">
                  <a:solidFill>
                    <a:prstClr val="white"/>
                  </a:solidFill>
                  <a:effectLst>
                    <a:outerShdw blurRad="38100" dist="38100" dir="2700000" algn="tl">
                      <a:srgbClr val="000000">
                        <a:alpha val="43137"/>
                      </a:srgbClr>
                    </a:outerShdw>
                  </a:effectLst>
                </a:rPr>
                <a:t>earning programs</a:t>
              </a:r>
              <a:endParaRPr lang="en-US" sz="2000" dirty="0">
                <a:solidFill>
                  <a:prstClr val="white"/>
                </a:solidFill>
                <a:effectLst>
                  <a:outerShdw blurRad="38100" dist="38100" dir="2700000" algn="tl">
                    <a:srgbClr val="000000">
                      <a:alpha val="43137"/>
                    </a:srgbClr>
                  </a:outerShdw>
                </a:effectLst>
              </a:endParaRPr>
            </a:p>
            <a:p>
              <a:pPr marL="342900" indent="-342900">
                <a:spcAft>
                  <a:spcPts val="600"/>
                </a:spcAft>
                <a:buFontTx/>
                <a:buBlip>
                  <a:blip r:embed="rId3"/>
                </a:buBlip>
              </a:pPr>
              <a:r>
                <a:rPr lang="en-US" sz="2000" dirty="0" smtClean="0">
                  <a:solidFill>
                    <a:prstClr val="white"/>
                  </a:solidFill>
                  <a:effectLst>
                    <a:outerShdw blurRad="38100" dist="38100" dir="2700000" algn="tl">
                      <a:srgbClr val="000000">
                        <a:alpha val="43137"/>
                      </a:srgbClr>
                    </a:outerShdw>
                  </a:effectLst>
                </a:rPr>
                <a:t>Massive enrollment programs</a:t>
              </a:r>
              <a:endParaRPr lang="en-US" sz="2000" dirty="0">
                <a:solidFill>
                  <a:prstClr val="white"/>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10362032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28708" y="24589"/>
            <a:ext cx="1057013" cy="152478"/>
          </a:xfrm>
          <a:prstGeom prst="rect">
            <a:avLst/>
          </a:prstGeom>
        </p:spPr>
        <p:txBody>
          <a:bodyPr vert="horz" wrap="square" lIns="0" tIns="0" rIns="0" bIns="0" rtlCol="0">
            <a:spAutoFit/>
          </a:bodyPr>
          <a:lstStyle/>
          <a:p>
            <a:pPr marL="25168"/>
            <a:r>
              <a:rPr sz="991" spc="-69" dirty="0">
                <a:solidFill>
                  <a:srgbClr val="3333B2"/>
                </a:solidFill>
                <a:latin typeface="Verdana"/>
                <a:cs typeface="Verdana"/>
                <a:hlinkClick r:id="rId2" action="ppaction://hlinksldjump"/>
              </a:rPr>
              <a:t>Kalman </a:t>
            </a:r>
            <a:r>
              <a:rPr sz="991" dirty="0">
                <a:solidFill>
                  <a:srgbClr val="3333B2"/>
                </a:solidFill>
                <a:latin typeface="Verdana"/>
                <a:cs typeface="Verdana"/>
                <a:hlinkClick r:id="rId2" action="ppaction://hlinksldjump"/>
              </a:rPr>
              <a:t>M.</a:t>
            </a:r>
            <a:r>
              <a:rPr sz="991" spc="-59" dirty="0">
                <a:solidFill>
                  <a:srgbClr val="3333B2"/>
                </a:solidFill>
                <a:latin typeface="Verdana"/>
                <a:cs typeface="Verdana"/>
                <a:hlinkClick r:id="rId2" action="ppaction://hlinksldjump"/>
              </a:rPr>
              <a:t> </a:t>
            </a:r>
            <a:r>
              <a:rPr sz="991" spc="-89" dirty="0">
                <a:solidFill>
                  <a:srgbClr val="3333B2"/>
                </a:solidFill>
                <a:latin typeface="Verdana"/>
                <a:cs typeface="Verdana"/>
                <a:hlinkClick r:id="rId2" action="ppaction://hlinksldjump"/>
              </a:rPr>
              <a:t>Nanes</a:t>
            </a:r>
            <a:endParaRPr sz="991">
              <a:solidFill>
                <a:prstClr val="black"/>
              </a:solidFill>
              <a:latin typeface="Verdana"/>
              <a:cs typeface="Verdana"/>
            </a:endParaRPr>
          </a:p>
        </p:txBody>
      </p:sp>
      <p:sp>
        <p:nvSpPr>
          <p:cNvPr id="3" name="object 3"/>
          <p:cNvSpPr/>
          <p:nvPr/>
        </p:nvSpPr>
        <p:spPr>
          <a:xfrm>
            <a:off x="4195" y="242370"/>
            <a:ext cx="9131836" cy="0"/>
          </a:xfrm>
          <a:custGeom>
            <a:avLst/>
            <a:gdLst/>
            <a:ahLst/>
            <a:cxnLst/>
            <a:rect l="l" t="t" r="r" b="b"/>
            <a:pathLst>
              <a:path w="4608195">
                <a:moveTo>
                  <a:pt x="0" y="0"/>
                </a:moveTo>
                <a:lnTo>
                  <a:pt x="4608004" y="0"/>
                </a:lnTo>
              </a:path>
            </a:pathLst>
          </a:custGeom>
          <a:ln w="25311">
            <a:solidFill>
              <a:srgbClr val="9898D8"/>
            </a:solidFill>
          </a:ln>
        </p:spPr>
        <p:txBody>
          <a:bodyPr wrap="square" lIns="0" tIns="0" rIns="0" bIns="0" rtlCol="0"/>
          <a:lstStyle/>
          <a:p>
            <a:endParaRPr sz="3567">
              <a:solidFill>
                <a:prstClr val="black"/>
              </a:solidFill>
            </a:endParaRPr>
          </a:p>
        </p:txBody>
      </p:sp>
      <p:sp>
        <p:nvSpPr>
          <p:cNvPr id="4" name="object 4"/>
          <p:cNvSpPr txBox="1">
            <a:spLocks noGrp="1"/>
          </p:cNvSpPr>
          <p:nvPr>
            <p:ph type="title"/>
          </p:nvPr>
        </p:nvSpPr>
        <p:spPr>
          <a:prstGeom prst="rect">
            <a:avLst/>
          </a:prstGeom>
        </p:spPr>
        <p:txBody>
          <a:bodyPr vert="horz" wrap="square" lIns="0" tIns="0" rIns="0" bIns="0" rtlCol="0">
            <a:spAutoFit/>
          </a:bodyPr>
          <a:lstStyle/>
          <a:p>
            <a:pPr marL="25168"/>
            <a:r>
              <a:rPr spc="-30" dirty="0"/>
              <a:t>Competencies </a:t>
            </a:r>
            <a:r>
              <a:rPr spc="59" dirty="0"/>
              <a:t>and Student </a:t>
            </a:r>
            <a:r>
              <a:rPr spc="30" dirty="0"/>
              <a:t>Learning</a:t>
            </a:r>
            <a:r>
              <a:rPr spc="565" dirty="0"/>
              <a:t> </a:t>
            </a:r>
            <a:r>
              <a:rPr spc="-10" dirty="0"/>
              <a:t>Assessment</a:t>
            </a:r>
          </a:p>
        </p:txBody>
      </p:sp>
      <p:sp>
        <p:nvSpPr>
          <p:cNvPr id="5" name="object 5"/>
          <p:cNvSpPr/>
          <p:nvPr/>
        </p:nvSpPr>
        <p:spPr>
          <a:xfrm>
            <a:off x="992140" y="1334149"/>
            <a:ext cx="91859" cy="183719"/>
          </a:xfrm>
          <a:custGeom>
            <a:avLst/>
            <a:gdLst/>
            <a:ahLst/>
            <a:cxnLst/>
            <a:rect l="l" t="t" r="r" b="b"/>
            <a:pathLst>
              <a:path w="46354" h="92709">
                <a:moveTo>
                  <a:pt x="0" y="0"/>
                </a:moveTo>
                <a:lnTo>
                  <a:pt x="0" y="92364"/>
                </a:lnTo>
                <a:lnTo>
                  <a:pt x="46182" y="46182"/>
                </a:lnTo>
                <a:lnTo>
                  <a:pt x="0" y="0"/>
                </a:lnTo>
                <a:close/>
              </a:path>
            </a:pathLst>
          </a:custGeom>
          <a:solidFill>
            <a:srgbClr val="CCCCCC"/>
          </a:solidFill>
        </p:spPr>
        <p:txBody>
          <a:bodyPr wrap="square" lIns="0" tIns="0" rIns="0" bIns="0" rtlCol="0"/>
          <a:lstStyle/>
          <a:p>
            <a:endParaRPr sz="3567">
              <a:solidFill>
                <a:prstClr val="black"/>
              </a:solidFill>
            </a:endParaRPr>
          </a:p>
        </p:txBody>
      </p:sp>
      <p:sp>
        <p:nvSpPr>
          <p:cNvPr id="6" name="object 6"/>
          <p:cNvSpPr/>
          <p:nvPr/>
        </p:nvSpPr>
        <p:spPr>
          <a:xfrm>
            <a:off x="987564" y="1324997"/>
            <a:ext cx="91859" cy="183719"/>
          </a:xfrm>
          <a:custGeom>
            <a:avLst/>
            <a:gdLst/>
            <a:ahLst/>
            <a:cxnLst/>
            <a:rect l="l" t="t" r="r" b="b"/>
            <a:pathLst>
              <a:path w="46354" h="92709">
                <a:moveTo>
                  <a:pt x="0" y="0"/>
                </a:moveTo>
                <a:lnTo>
                  <a:pt x="0" y="92364"/>
                </a:lnTo>
                <a:lnTo>
                  <a:pt x="46182" y="46182"/>
                </a:lnTo>
                <a:lnTo>
                  <a:pt x="0" y="0"/>
                </a:lnTo>
                <a:close/>
              </a:path>
            </a:pathLst>
          </a:custGeom>
          <a:solidFill>
            <a:srgbClr val="3F3F3F"/>
          </a:solidFill>
        </p:spPr>
        <p:txBody>
          <a:bodyPr wrap="square" lIns="0" tIns="0" rIns="0" bIns="0" rtlCol="0"/>
          <a:lstStyle/>
          <a:p>
            <a:endParaRPr sz="3567">
              <a:solidFill>
                <a:prstClr val="black"/>
              </a:solidFill>
            </a:endParaRPr>
          </a:p>
        </p:txBody>
      </p:sp>
      <p:sp>
        <p:nvSpPr>
          <p:cNvPr id="7" name="object 7"/>
          <p:cNvSpPr/>
          <p:nvPr/>
        </p:nvSpPr>
        <p:spPr>
          <a:xfrm>
            <a:off x="982989" y="1315846"/>
            <a:ext cx="91859" cy="183719"/>
          </a:xfrm>
          <a:custGeom>
            <a:avLst/>
            <a:gdLst/>
            <a:ahLst/>
            <a:cxnLst/>
            <a:rect l="l" t="t" r="r" b="b"/>
            <a:pathLst>
              <a:path w="46354" h="92709">
                <a:moveTo>
                  <a:pt x="0" y="0"/>
                </a:moveTo>
                <a:lnTo>
                  <a:pt x="0" y="92364"/>
                </a:lnTo>
                <a:lnTo>
                  <a:pt x="46182" y="46182"/>
                </a:lnTo>
                <a:lnTo>
                  <a:pt x="0" y="0"/>
                </a:lnTo>
                <a:close/>
              </a:path>
            </a:pathLst>
          </a:custGeom>
          <a:solidFill>
            <a:srgbClr val="FF0000"/>
          </a:solidFill>
        </p:spPr>
        <p:txBody>
          <a:bodyPr wrap="square" lIns="0" tIns="0" rIns="0" bIns="0" rtlCol="0"/>
          <a:lstStyle/>
          <a:p>
            <a:endParaRPr sz="3567">
              <a:solidFill>
                <a:prstClr val="black"/>
              </a:solidFill>
            </a:endParaRPr>
          </a:p>
        </p:txBody>
      </p:sp>
      <p:sp>
        <p:nvSpPr>
          <p:cNvPr id="8" name="object 8"/>
          <p:cNvSpPr/>
          <p:nvPr/>
        </p:nvSpPr>
        <p:spPr>
          <a:xfrm>
            <a:off x="1553148" y="2114084"/>
            <a:ext cx="84309" cy="167360"/>
          </a:xfrm>
          <a:custGeom>
            <a:avLst/>
            <a:gdLst/>
            <a:ahLst/>
            <a:cxnLst/>
            <a:rect l="l" t="t" r="r" b="b"/>
            <a:pathLst>
              <a:path w="42544" h="84455">
                <a:moveTo>
                  <a:pt x="0" y="0"/>
                </a:moveTo>
                <a:lnTo>
                  <a:pt x="0" y="84350"/>
                </a:lnTo>
                <a:lnTo>
                  <a:pt x="42175" y="42175"/>
                </a:lnTo>
                <a:lnTo>
                  <a:pt x="0" y="0"/>
                </a:lnTo>
                <a:close/>
              </a:path>
            </a:pathLst>
          </a:custGeom>
          <a:solidFill>
            <a:srgbClr val="CCCCCC"/>
          </a:solidFill>
        </p:spPr>
        <p:txBody>
          <a:bodyPr wrap="square" lIns="0" tIns="0" rIns="0" bIns="0" rtlCol="0"/>
          <a:lstStyle/>
          <a:p>
            <a:endParaRPr sz="3567">
              <a:solidFill>
                <a:prstClr val="black"/>
              </a:solidFill>
            </a:endParaRPr>
          </a:p>
        </p:txBody>
      </p:sp>
      <p:sp>
        <p:nvSpPr>
          <p:cNvPr id="9" name="object 9"/>
          <p:cNvSpPr/>
          <p:nvPr/>
        </p:nvSpPr>
        <p:spPr>
          <a:xfrm>
            <a:off x="1548968" y="2105726"/>
            <a:ext cx="84309" cy="167360"/>
          </a:xfrm>
          <a:custGeom>
            <a:avLst/>
            <a:gdLst/>
            <a:ahLst/>
            <a:cxnLst/>
            <a:rect l="l" t="t" r="r" b="b"/>
            <a:pathLst>
              <a:path w="42544" h="84455">
                <a:moveTo>
                  <a:pt x="0" y="0"/>
                </a:moveTo>
                <a:lnTo>
                  <a:pt x="0" y="84350"/>
                </a:lnTo>
                <a:lnTo>
                  <a:pt x="42175" y="42175"/>
                </a:lnTo>
                <a:lnTo>
                  <a:pt x="0" y="0"/>
                </a:lnTo>
                <a:close/>
              </a:path>
            </a:pathLst>
          </a:custGeom>
          <a:solidFill>
            <a:srgbClr val="3F3F3F"/>
          </a:solidFill>
        </p:spPr>
        <p:txBody>
          <a:bodyPr wrap="square" lIns="0" tIns="0" rIns="0" bIns="0" rtlCol="0"/>
          <a:lstStyle/>
          <a:p>
            <a:endParaRPr sz="3567">
              <a:solidFill>
                <a:prstClr val="black"/>
              </a:solidFill>
            </a:endParaRPr>
          </a:p>
        </p:txBody>
      </p:sp>
      <p:sp>
        <p:nvSpPr>
          <p:cNvPr id="10" name="object 10"/>
          <p:cNvSpPr/>
          <p:nvPr/>
        </p:nvSpPr>
        <p:spPr>
          <a:xfrm>
            <a:off x="1544789" y="2097369"/>
            <a:ext cx="84309" cy="167360"/>
          </a:xfrm>
          <a:custGeom>
            <a:avLst/>
            <a:gdLst/>
            <a:ahLst/>
            <a:cxnLst/>
            <a:rect l="l" t="t" r="r" b="b"/>
            <a:pathLst>
              <a:path w="42544" h="84455">
                <a:moveTo>
                  <a:pt x="0" y="0"/>
                </a:moveTo>
                <a:lnTo>
                  <a:pt x="0" y="84350"/>
                </a:lnTo>
                <a:lnTo>
                  <a:pt x="42175" y="42175"/>
                </a:lnTo>
                <a:lnTo>
                  <a:pt x="0" y="0"/>
                </a:lnTo>
                <a:close/>
              </a:path>
            </a:pathLst>
          </a:custGeom>
          <a:solidFill>
            <a:srgbClr val="0000FF"/>
          </a:solidFill>
        </p:spPr>
        <p:txBody>
          <a:bodyPr wrap="square" lIns="0" tIns="0" rIns="0" bIns="0" rtlCol="0"/>
          <a:lstStyle/>
          <a:p>
            <a:endParaRPr sz="3567">
              <a:solidFill>
                <a:prstClr val="black"/>
              </a:solidFill>
            </a:endParaRPr>
          </a:p>
        </p:txBody>
      </p:sp>
      <p:sp>
        <p:nvSpPr>
          <p:cNvPr id="11" name="object 11"/>
          <p:cNvSpPr/>
          <p:nvPr/>
        </p:nvSpPr>
        <p:spPr>
          <a:xfrm>
            <a:off x="992140" y="2742114"/>
            <a:ext cx="91859" cy="183719"/>
          </a:xfrm>
          <a:custGeom>
            <a:avLst/>
            <a:gdLst/>
            <a:ahLst/>
            <a:cxnLst/>
            <a:rect l="l" t="t" r="r" b="b"/>
            <a:pathLst>
              <a:path w="46354" h="92709">
                <a:moveTo>
                  <a:pt x="0" y="0"/>
                </a:moveTo>
                <a:lnTo>
                  <a:pt x="0" y="92364"/>
                </a:lnTo>
                <a:lnTo>
                  <a:pt x="46182" y="46182"/>
                </a:lnTo>
                <a:lnTo>
                  <a:pt x="0" y="0"/>
                </a:lnTo>
                <a:close/>
              </a:path>
            </a:pathLst>
          </a:custGeom>
          <a:solidFill>
            <a:srgbClr val="CCCCCC"/>
          </a:solidFill>
        </p:spPr>
        <p:txBody>
          <a:bodyPr wrap="square" lIns="0" tIns="0" rIns="0" bIns="0" rtlCol="0"/>
          <a:lstStyle/>
          <a:p>
            <a:endParaRPr sz="3567">
              <a:solidFill>
                <a:prstClr val="black"/>
              </a:solidFill>
            </a:endParaRPr>
          </a:p>
        </p:txBody>
      </p:sp>
      <p:sp>
        <p:nvSpPr>
          <p:cNvPr id="12" name="object 12"/>
          <p:cNvSpPr/>
          <p:nvPr/>
        </p:nvSpPr>
        <p:spPr>
          <a:xfrm>
            <a:off x="987564" y="2732963"/>
            <a:ext cx="91859" cy="183719"/>
          </a:xfrm>
          <a:custGeom>
            <a:avLst/>
            <a:gdLst/>
            <a:ahLst/>
            <a:cxnLst/>
            <a:rect l="l" t="t" r="r" b="b"/>
            <a:pathLst>
              <a:path w="46354" h="92709">
                <a:moveTo>
                  <a:pt x="0" y="0"/>
                </a:moveTo>
                <a:lnTo>
                  <a:pt x="0" y="92364"/>
                </a:lnTo>
                <a:lnTo>
                  <a:pt x="46182" y="46182"/>
                </a:lnTo>
                <a:lnTo>
                  <a:pt x="0" y="0"/>
                </a:lnTo>
                <a:close/>
              </a:path>
            </a:pathLst>
          </a:custGeom>
          <a:solidFill>
            <a:srgbClr val="3F3F3F"/>
          </a:solidFill>
        </p:spPr>
        <p:txBody>
          <a:bodyPr wrap="square" lIns="0" tIns="0" rIns="0" bIns="0" rtlCol="0"/>
          <a:lstStyle/>
          <a:p>
            <a:endParaRPr sz="3567">
              <a:solidFill>
                <a:prstClr val="black"/>
              </a:solidFill>
            </a:endParaRPr>
          </a:p>
        </p:txBody>
      </p:sp>
      <p:sp>
        <p:nvSpPr>
          <p:cNvPr id="13" name="object 13"/>
          <p:cNvSpPr/>
          <p:nvPr/>
        </p:nvSpPr>
        <p:spPr>
          <a:xfrm>
            <a:off x="982989" y="2723811"/>
            <a:ext cx="91859" cy="183719"/>
          </a:xfrm>
          <a:custGeom>
            <a:avLst/>
            <a:gdLst/>
            <a:ahLst/>
            <a:cxnLst/>
            <a:rect l="l" t="t" r="r" b="b"/>
            <a:pathLst>
              <a:path w="46354" h="92709">
                <a:moveTo>
                  <a:pt x="0" y="0"/>
                </a:moveTo>
                <a:lnTo>
                  <a:pt x="0" y="92364"/>
                </a:lnTo>
                <a:lnTo>
                  <a:pt x="46182" y="46182"/>
                </a:lnTo>
                <a:lnTo>
                  <a:pt x="0" y="0"/>
                </a:lnTo>
                <a:close/>
              </a:path>
            </a:pathLst>
          </a:custGeom>
          <a:solidFill>
            <a:srgbClr val="FF0000"/>
          </a:solidFill>
        </p:spPr>
        <p:txBody>
          <a:bodyPr wrap="square" lIns="0" tIns="0" rIns="0" bIns="0" rtlCol="0"/>
          <a:lstStyle/>
          <a:p>
            <a:endParaRPr sz="3567">
              <a:solidFill>
                <a:prstClr val="black"/>
              </a:solidFill>
            </a:endParaRPr>
          </a:p>
        </p:txBody>
      </p:sp>
      <p:sp>
        <p:nvSpPr>
          <p:cNvPr id="14" name="object 14"/>
          <p:cNvSpPr/>
          <p:nvPr/>
        </p:nvSpPr>
        <p:spPr>
          <a:xfrm>
            <a:off x="1553148" y="3522075"/>
            <a:ext cx="84309" cy="167360"/>
          </a:xfrm>
          <a:custGeom>
            <a:avLst/>
            <a:gdLst/>
            <a:ahLst/>
            <a:cxnLst/>
            <a:rect l="l" t="t" r="r" b="b"/>
            <a:pathLst>
              <a:path w="42544" h="84455">
                <a:moveTo>
                  <a:pt x="0" y="0"/>
                </a:moveTo>
                <a:lnTo>
                  <a:pt x="0" y="84350"/>
                </a:lnTo>
                <a:lnTo>
                  <a:pt x="42175" y="42175"/>
                </a:lnTo>
                <a:lnTo>
                  <a:pt x="0" y="0"/>
                </a:lnTo>
                <a:close/>
              </a:path>
            </a:pathLst>
          </a:custGeom>
          <a:solidFill>
            <a:srgbClr val="CCCCCC"/>
          </a:solidFill>
        </p:spPr>
        <p:txBody>
          <a:bodyPr wrap="square" lIns="0" tIns="0" rIns="0" bIns="0" rtlCol="0"/>
          <a:lstStyle/>
          <a:p>
            <a:endParaRPr sz="3567">
              <a:solidFill>
                <a:prstClr val="black"/>
              </a:solidFill>
            </a:endParaRPr>
          </a:p>
        </p:txBody>
      </p:sp>
      <p:sp>
        <p:nvSpPr>
          <p:cNvPr id="15" name="object 15"/>
          <p:cNvSpPr/>
          <p:nvPr/>
        </p:nvSpPr>
        <p:spPr>
          <a:xfrm>
            <a:off x="1548968" y="3513717"/>
            <a:ext cx="84309" cy="167360"/>
          </a:xfrm>
          <a:custGeom>
            <a:avLst/>
            <a:gdLst/>
            <a:ahLst/>
            <a:cxnLst/>
            <a:rect l="l" t="t" r="r" b="b"/>
            <a:pathLst>
              <a:path w="42544" h="84455">
                <a:moveTo>
                  <a:pt x="0" y="0"/>
                </a:moveTo>
                <a:lnTo>
                  <a:pt x="0" y="84350"/>
                </a:lnTo>
                <a:lnTo>
                  <a:pt x="42175" y="42175"/>
                </a:lnTo>
                <a:lnTo>
                  <a:pt x="0" y="0"/>
                </a:lnTo>
                <a:close/>
              </a:path>
            </a:pathLst>
          </a:custGeom>
          <a:solidFill>
            <a:srgbClr val="3F3F3F"/>
          </a:solidFill>
        </p:spPr>
        <p:txBody>
          <a:bodyPr wrap="square" lIns="0" tIns="0" rIns="0" bIns="0" rtlCol="0"/>
          <a:lstStyle/>
          <a:p>
            <a:endParaRPr sz="3567">
              <a:solidFill>
                <a:prstClr val="black"/>
              </a:solidFill>
            </a:endParaRPr>
          </a:p>
        </p:txBody>
      </p:sp>
      <p:sp>
        <p:nvSpPr>
          <p:cNvPr id="16" name="object 16"/>
          <p:cNvSpPr/>
          <p:nvPr/>
        </p:nvSpPr>
        <p:spPr>
          <a:xfrm>
            <a:off x="1544789" y="3505360"/>
            <a:ext cx="84309" cy="167360"/>
          </a:xfrm>
          <a:custGeom>
            <a:avLst/>
            <a:gdLst/>
            <a:ahLst/>
            <a:cxnLst/>
            <a:rect l="l" t="t" r="r" b="b"/>
            <a:pathLst>
              <a:path w="42544" h="84455">
                <a:moveTo>
                  <a:pt x="0" y="0"/>
                </a:moveTo>
                <a:lnTo>
                  <a:pt x="0" y="84350"/>
                </a:lnTo>
                <a:lnTo>
                  <a:pt x="42175" y="42175"/>
                </a:lnTo>
                <a:lnTo>
                  <a:pt x="0" y="0"/>
                </a:lnTo>
                <a:close/>
              </a:path>
            </a:pathLst>
          </a:custGeom>
          <a:solidFill>
            <a:srgbClr val="0000FF"/>
          </a:solidFill>
        </p:spPr>
        <p:txBody>
          <a:bodyPr wrap="square" lIns="0" tIns="0" rIns="0" bIns="0" rtlCol="0"/>
          <a:lstStyle/>
          <a:p>
            <a:endParaRPr sz="3567">
              <a:solidFill>
                <a:prstClr val="black"/>
              </a:solidFill>
            </a:endParaRPr>
          </a:p>
        </p:txBody>
      </p:sp>
      <p:sp>
        <p:nvSpPr>
          <p:cNvPr id="17" name="object 17"/>
          <p:cNvSpPr/>
          <p:nvPr/>
        </p:nvSpPr>
        <p:spPr>
          <a:xfrm>
            <a:off x="2114794" y="4328087"/>
            <a:ext cx="75501" cy="151002"/>
          </a:xfrm>
          <a:custGeom>
            <a:avLst/>
            <a:gdLst/>
            <a:ahLst/>
            <a:cxnLst/>
            <a:rect l="l" t="t" r="r" b="b"/>
            <a:pathLst>
              <a:path w="38100" h="76200">
                <a:moveTo>
                  <a:pt x="0" y="0"/>
                </a:moveTo>
                <a:lnTo>
                  <a:pt x="0" y="75916"/>
                </a:lnTo>
                <a:lnTo>
                  <a:pt x="37958" y="37958"/>
                </a:lnTo>
                <a:lnTo>
                  <a:pt x="0" y="0"/>
                </a:lnTo>
                <a:close/>
              </a:path>
            </a:pathLst>
          </a:custGeom>
          <a:solidFill>
            <a:srgbClr val="CCCCCC"/>
          </a:solidFill>
        </p:spPr>
        <p:txBody>
          <a:bodyPr wrap="square" lIns="0" tIns="0" rIns="0" bIns="0" rtlCol="0"/>
          <a:lstStyle/>
          <a:p>
            <a:endParaRPr sz="3567">
              <a:solidFill>
                <a:prstClr val="black"/>
              </a:solidFill>
            </a:endParaRPr>
          </a:p>
        </p:txBody>
      </p:sp>
      <p:sp>
        <p:nvSpPr>
          <p:cNvPr id="18" name="object 18"/>
          <p:cNvSpPr/>
          <p:nvPr/>
        </p:nvSpPr>
        <p:spPr>
          <a:xfrm>
            <a:off x="2111033" y="4320565"/>
            <a:ext cx="75501" cy="151002"/>
          </a:xfrm>
          <a:custGeom>
            <a:avLst/>
            <a:gdLst/>
            <a:ahLst/>
            <a:cxnLst/>
            <a:rect l="l" t="t" r="r" b="b"/>
            <a:pathLst>
              <a:path w="38100" h="76200">
                <a:moveTo>
                  <a:pt x="0" y="0"/>
                </a:moveTo>
                <a:lnTo>
                  <a:pt x="0" y="75916"/>
                </a:lnTo>
                <a:lnTo>
                  <a:pt x="37958" y="37958"/>
                </a:lnTo>
                <a:lnTo>
                  <a:pt x="0" y="0"/>
                </a:lnTo>
                <a:close/>
              </a:path>
            </a:pathLst>
          </a:custGeom>
          <a:solidFill>
            <a:srgbClr val="3F3F3F"/>
          </a:solidFill>
        </p:spPr>
        <p:txBody>
          <a:bodyPr wrap="square" lIns="0" tIns="0" rIns="0" bIns="0" rtlCol="0"/>
          <a:lstStyle/>
          <a:p>
            <a:endParaRPr sz="3567">
              <a:solidFill>
                <a:prstClr val="black"/>
              </a:solidFill>
            </a:endParaRPr>
          </a:p>
        </p:txBody>
      </p:sp>
      <p:sp>
        <p:nvSpPr>
          <p:cNvPr id="19" name="object 19"/>
          <p:cNvSpPr/>
          <p:nvPr/>
        </p:nvSpPr>
        <p:spPr>
          <a:xfrm>
            <a:off x="2107272" y="4313042"/>
            <a:ext cx="75501" cy="151002"/>
          </a:xfrm>
          <a:custGeom>
            <a:avLst/>
            <a:gdLst/>
            <a:ahLst/>
            <a:cxnLst/>
            <a:rect l="l" t="t" r="r" b="b"/>
            <a:pathLst>
              <a:path w="38100" h="76200">
                <a:moveTo>
                  <a:pt x="0" y="0"/>
                </a:moveTo>
                <a:lnTo>
                  <a:pt x="0" y="75916"/>
                </a:lnTo>
                <a:lnTo>
                  <a:pt x="37958" y="37958"/>
                </a:lnTo>
                <a:lnTo>
                  <a:pt x="0" y="0"/>
                </a:lnTo>
                <a:close/>
              </a:path>
            </a:pathLst>
          </a:custGeom>
          <a:solidFill>
            <a:srgbClr val="FFCC00"/>
          </a:solidFill>
        </p:spPr>
        <p:txBody>
          <a:bodyPr wrap="square" lIns="0" tIns="0" rIns="0" bIns="0" rtlCol="0"/>
          <a:lstStyle/>
          <a:p>
            <a:endParaRPr sz="3567">
              <a:solidFill>
                <a:prstClr val="black"/>
              </a:solidFill>
            </a:endParaRPr>
          </a:p>
        </p:txBody>
      </p:sp>
      <p:sp>
        <p:nvSpPr>
          <p:cNvPr id="20" name="object 20"/>
          <p:cNvSpPr/>
          <p:nvPr/>
        </p:nvSpPr>
        <p:spPr>
          <a:xfrm>
            <a:off x="2114794" y="4694492"/>
            <a:ext cx="75501" cy="151002"/>
          </a:xfrm>
          <a:custGeom>
            <a:avLst/>
            <a:gdLst/>
            <a:ahLst/>
            <a:cxnLst/>
            <a:rect l="l" t="t" r="r" b="b"/>
            <a:pathLst>
              <a:path w="38100" h="76200">
                <a:moveTo>
                  <a:pt x="0" y="0"/>
                </a:moveTo>
                <a:lnTo>
                  <a:pt x="0" y="75916"/>
                </a:lnTo>
                <a:lnTo>
                  <a:pt x="37958" y="37958"/>
                </a:lnTo>
                <a:lnTo>
                  <a:pt x="0" y="0"/>
                </a:lnTo>
                <a:close/>
              </a:path>
            </a:pathLst>
          </a:custGeom>
          <a:solidFill>
            <a:srgbClr val="CCCCCC"/>
          </a:solidFill>
        </p:spPr>
        <p:txBody>
          <a:bodyPr wrap="square" lIns="0" tIns="0" rIns="0" bIns="0" rtlCol="0"/>
          <a:lstStyle/>
          <a:p>
            <a:endParaRPr sz="3567">
              <a:solidFill>
                <a:prstClr val="black"/>
              </a:solidFill>
            </a:endParaRPr>
          </a:p>
        </p:txBody>
      </p:sp>
      <p:sp>
        <p:nvSpPr>
          <p:cNvPr id="21" name="object 21"/>
          <p:cNvSpPr/>
          <p:nvPr/>
        </p:nvSpPr>
        <p:spPr>
          <a:xfrm>
            <a:off x="2111033" y="4686972"/>
            <a:ext cx="75501" cy="151002"/>
          </a:xfrm>
          <a:custGeom>
            <a:avLst/>
            <a:gdLst/>
            <a:ahLst/>
            <a:cxnLst/>
            <a:rect l="l" t="t" r="r" b="b"/>
            <a:pathLst>
              <a:path w="38100" h="76200">
                <a:moveTo>
                  <a:pt x="0" y="0"/>
                </a:moveTo>
                <a:lnTo>
                  <a:pt x="0" y="75916"/>
                </a:lnTo>
                <a:lnTo>
                  <a:pt x="37958" y="37958"/>
                </a:lnTo>
                <a:lnTo>
                  <a:pt x="0" y="0"/>
                </a:lnTo>
                <a:close/>
              </a:path>
            </a:pathLst>
          </a:custGeom>
          <a:solidFill>
            <a:srgbClr val="3F3F3F"/>
          </a:solidFill>
        </p:spPr>
        <p:txBody>
          <a:bodyPr wrap="square" lIns="0" tIns="0" rIns="0" bIns="0" rtlCol="0"/>
          <a:lstStyle/>
          <a:p>
            <a:endParaRPr sz="3567">
              <a:solidFill>
                <a:prstClr val="black"/>
              </a:solidFill>
            </a:endParaRPr>
          </a:p>
        </p:txBody>
      </p:sp>
      <p:sp>
        <p:nvSpPr>
          <p:cNvPr id="22" name="object 22"/>
          <p:cNvSpPr/>
          <p:nvPr/>
        </p:nvSpPr>
        <p:spPr>
          <a:xfrm>
            <a:off x="2107272" y="4679450"/>
            <a:ext cx="75501" cy="151002"/>
          </a:xfrm>
          <a:custGeom>
            <a:avLst/>
            <a:gdLst/>
            <a:ahLst/>
            <a:cxnLst/>
            <a:rect l="l" t="t" r="r" b="b"/>
            <a:pathLst>
              <a:path w="38100" h="76200">
                <a:moveTo>
                  <a:pt x="0" y="0"/>
                </a:moveTo>
                <a:lnTo>
                  <a:pt x="0" y="75916"/>
                </a:lnTo>
                <a:lnTo>
                  <a:pt x="37958" y="37958"/>
                </a:lnTo>
                <a:lnTo>
                  <a:pt x="0" y="0"/>
                </a:lnTo>
                <a:close/>
              </a:path>
            </a:pathLst>
          </a:custGeom>
          <a:solidFill>
            <a:srgbClr val="FFCC00"/>
          </a:solidFill>
        </p:spPr>
        <p:txBody>
          <a:bodyPr wrap="square" lIns="0" tIns="0" rIns="0" bIns="0" rtlCol="0"/>
          <a:lstStyle/>
          <a:p>
            <a:endParaRPr sz="3567">
              <a:solidFill>
                <a:prstClr val="black"/>
              </a:solidFill>
            </a:endParaRPr>
          </a:p>
        </p:txBody>
      </p:sp>
      <p:sp>
        <p:nvSpPr>
          <p:cNvPr id="23" name="object 23"/>
          <p:cNvSpPr/>
          <p:nvPr/>
        </p:nvSpPr>
        <p:spPr>
          <a:xfrm>
            <a:off x="2114794" y="5060900"/>
            <a:ext cx="75501" cy="151002"/>
          </a:xfrm>
          <a:custGeom>
            <a:avLst/>
            <a:gdLst/>
            <a:ahLst/>
            <a:cxnLst/>
            <a:rect l="l" t="t" r="r" b="b"/>
            <a:pathLst>
              <a:path w="38100" h="76200">
                <a:moveTo>
                  <a:pt x="0" y="0"/>
                </a:moveTo>
                <a:lnTo>
                  <a:pt x="0" y="75916"/>
                </a:lnTo>
                <a:lnTo>
                  <a:pt x="37958" y="37958"/>
                </a:lnTo>
                <a:lnTo>
                  <a:pt x="0" y="0"/>
                </a:lnTo>
                <a:close/>
              </a:path>
            </a:pathLst>
          </a:custGeom>
          <a:solidFill>
            <a:srgbClr val="CCCCCC"/>
          </a:solidFill>
        </p:spPr>
        <p:txBody>
          <a:bodyPr wrap="square" lIns="0" tIns="0" rIns="0" bIns="0" rtlCol="0"/>
          <a:lstStyle/>
          <a:p>
            <a:endParaRPr sz="3567">
              <a:solidFill>
                <a:prstClr val="black"/>
              </a:solidFill>
            </a:endParaRPr>
          </a:p>
        </p:txBody>
      </p:sp>
      <p:sp>
        <p:nvSpPr>
          <p:cNvPr id="24" name="object 24"/>
          <p:cNvSpPr/>
          <p:nvPr/>
        </p:nvSpPr>
        <p:spPr>
          <a:xfrm>
            <a:off x="2111033" y="5053377"/>
            <a:ext cx="75501" cy="151002"/>
          </a:xfrm>
          <a:custGeom>
            <a:avLst/>
            <a:gdLst/>
            <a:ahLst/>
            <a:cxnLst/>
            <a:rect l="l" t="t" r="r" b="b"/>
            <a:pathLst>
              <a:path w="38100" h="76200">
                <a:moveTo>
                  <a:pt x="0" y="0"/>
                </a:moveTo>
                <a:lnTo>
                  <a:pt x="0" y="75916"/>
                </a:lnTo>
                <a:lnTo>
                  <a:pt x="37958" y="37958"/>
                </a:lnTo>
                <a:lnTo>
                  <a:pt x="0" y="0"/>
                </a:lnTo>
                <a:close/>
              </a:path>
            </a:pathLst>
          </a:custGeom>
          <a:solidFill>
            <a:srgbClr val="3F3F3F"/>
          </a:solidFill>
        </p:spPr>
        <p:txBody>
          <a:bodyPr wrap="square" lIns="0" tIns="0" rIns="0" bIns="0" rtlCol="0"/>
          <a:lstStyle/>
          <a:p>
            <a:endParaRPr sz="3567">
              <a:solidFill>
                <a:prstClr val="black"/>
              </a:solidFill>
            </a:endParaRPr>
          </a:p>
        </p:txBody>
      </p:sp>
      <p:sp>
        <p:nvSpPr>
          <p:cNvPr id="25" name="object 25"/>
          <p:cNvSpPr/>
          <p:nvPr/>
        </p:nvSpPr>
        <p:spPr>
          <a:xfrm>
            <a:off x="2107272" y="5045855"/>
            <a:ext cx="75501" cy="151002"/>
          </a:xfrm>
          <a:custGeom>
            <a:avLst/>
            <a:gdLst/>
            <a:ahLst/>
            <a:cxnLst/>
            <a:rect l="l" t="t" r="r" b="b"/>
            <a:pathLst>
              <a:path w="38100" h="76200">
                <a:moveTo>
                  <a:pt x="0" y="0"/>
                </a:moveTo>
                <a:lnTo>
                  <a:pt x="0" y="75916"/>
                </a:lnTo>
                <a:lnTo>
                  <a:pt x="37958" y="37958"/>
                </a:lnTo>
                <a:lnTo>
                  <a:pt x="0" y="0"/>
                </a:lnTo>
                <a:close/>
              </a:path>
            </a:pathLst>
          </a:custGeom>
          <a:solidFill>
            <a:srgbClr val="FFCC00"/>
          </a:solidFill>
        </p:spPr>
        <p:txBody>
          <a:bodyPr wrap="square" lIns="0" tIns="0" rIns="0" bIns="0" rtlCol="0"/>
          <a:lstStyle/>
          <a:p>
            <a:endParaRPr sz="3567">
              <a:solidFill>
                <a:prstClr val="black"/>
              </a:solidFill>
            </a:endParaRPr>
          </a:p>
        </p:txBody>
      </p:sp>
      <p:sp>
        <p:nvSpPr>
          <p:cNvPr id="26" name="object 26"/>
          <p:cNvSpPr/>
          <p:nvPr/>
        </p:nvSpPr>
        <p:spPr>
          <a:xfrm>
            <a:off x="1553148" y="5473774"/>
            <a:ext cx="84309" cy="167360"/>
          </a:xfrm>
          <a:custGeom>
            <a:avLst/>
            <a:gdLst/>
            <a:ahLst/>
            <a:cxnLst/>
            <a:rect l="l" t="t" r="r" b="b"/>
            <a:pathLst>
              <a:path w="42544" h="84455">
                <a:moveTo>
                  <a:pt x="0" y="0"/>
                </a:moveTo>
                <a:lnTo>
                  <a:pt x="0" y="84350"/>
                </a:lnTo>
                <a:lnTo>
                  <a:pt x="42175" y="42175"/>
                </a:lnTo>
                <a:lnTo>
                  <a:pt x="0" y="0"/>
                </a:lnTo>
                <a:close/>
              </a:path>
            </a:pathLst>
          </a:custGeom>
          <a:solidFill>
            <a:srgbClr val="CCCCCC"/>
          </a:solidFill>
        </p:spPr>
        <p:txBody>
          <a:bodyPr wrap="square" lIns="0" tIns="0" rIns="0" bIns="0" rtlCol="0"/>
          <a:lstStyle/>
          <a:p>
            <a:endParaRPr sz="3567">
              <a:solidFill>
                <a:prstClr val="black"/>
              </a:solidFill>
            </a:endParaRPr>
          </a:p>
        </p:txBody>
      </p:sp>
      <p:sp>
        <p:nvSpPr>
          <p:cNvPr id="27" name="object 27"/>
          <p:cNvSpPr/>
          <p:nvPr/>
        </p:nvSpPr>
        <p:spPr>
          <a:xfrm>
            <a:off x="1548968" y="5465415"/>
            <a:ext cx="84309" cy="167360"/>
          </a:xfrm>
          <a:custGeom>
            <a:avLst/>
            <a:gdLst/>
            <a:ahLst/>
            <a:cxnLst/>
            <a:rect l="l" t="t" r="r" b="b"/>
            <a:pathLst>
              <a:path w="42544" h="84455">
                <a:moveTo>
                  <a:pt x="0" y="0"/>
                </a:moveTo>
                <a:lnTo>
                  <a:pt x="0" y="84350"/>
                </a:lnTo>
                <a:lnTo>
                  <a:pt x="42175" y="42175"/>
                </a:lnTo>
                <a:lnTo>
                  <a:pt x="0" y="0"/>
                </a:lnTo>
                <a:close/>
              </a:path>
            </a:pathLst>
          </a:custGeom>
          <a:solidFill>
            <a:srgbClr val="3F3F3F"/>
          </a:solidFill>
        </p:spPr>
        <p:txBody>
          <a:bodyPr wrap="square" lIns="0" tIns="0" rIns="0" bIns="0" rtlCol="0"/>
          <a:lstStyle/>
          <a:p>
            <a:endParaRPr sz="3567">
              <a:solidFill>
                <a:prstClr val="black"/>
              </a:solidFill>
            </a:endParaRPr>
          </a:p>
        </p:txBody>
      </p:sp>
      <p:sp>
        <p:nvSpPr>
          <p:cNvPr id="28" name="object 28"/>
          <p:cNvSpPr/>
          <p:nvPr/>
        </p:nvSpPr>
        <p:spPr>
          <a:xfrm>
            <a:off x="1544789" y="5457059"/>
            <a:ext cx="84309" cy="167360"/>
          </a:xfrm>
          <a:custGeom>
            <a:avLst/>
            <a:gdLst/>
            <a:ahLst/>
            <a:cxnLst/>
            <a:rect l="l" t="t" r="r" b="b"/>
            <a:pathLst>
              <a:path w="42544" h="84455">
                <a:moveTo>
                  <a:pt x="0" y="0"/>
                </a:moveTo>
                <a:lnTo>
                  <a:pt x="0" y="84350"/>
                </a:lnTo>
                <a:lnTo>
                  <a:pt x="42175" y="42175"/>
                </a:lnTo>
                <a:lnTo>
                  <a:pt x="0" y="0"/>
                </a:lnTo>
                <a:close/>
              </a:path>
            </a:pathLst>
          </a:custGeom>
          <a:solidFill>
            <a:srgbClr val="0000FF"/>
          </a:solidFill>
        </p:spPr>
        <p:txBody>
          <a:bodyPr wrap="square" lIns="0" tIns="0" rIns="0" bIns="0" rtlCol="0"/>
          <a:lstStyle/>
          <a:p>
            <a:endParaRPr sz="3567">
              <a:solidFill>
                <a:prstClr val="black"/>
              </a:solidFill>
            </a:endParaRPr>
          </a:p>
        </p:txBody>
      </p:sp>
      <p:sp>
        <p:nvSpPr>
          <p:cNvPr id="29" name="object 29"/>
          <p:cNvSpPr txBox="1">
            <a:spLocks noGrp="1"/>
          </p:cNvSpPr>
          <p:nvPr>
            <p:ph type="body" idx="1"/>
          </p:nvPr>
        </p:nvSpPr>
        <p:spPr>
          <a:xfrm>
            <a:off x="974024" y="1151727"/>
            <a:ext cx="7186675" cy="4930517"/>
          </a:xfrm>
          <a:prstGeom prst="rect">
            <a:avLst/>
          </a:prstGeom>
        </p:spPr>
        <p:txBody>
          <a:bodyPr vert="horz" wrap="square" lIns="0" tIns="0" rIns="0" bIns="0" rtlCol="0">
            <a:spAutoFit/>
          </a:bodyPr>
          <a:lstStyle/>
          <a:p>
            <a:pPr marL="538586" marR="108221">
              <a:lnSpc>
                <a:spcPct val="102600"/>
              </a:lnSpc>
            </a:pPr>
            <a:r>
              <a:rPr spc="-89" dirty="0">
                <a:solidFill>
                  <a:srgbClr val="FF0000"/>
                </a:solidFill>
              </a:rPr>
              <a:t>Goal</a:t>
            </a:r>
            <a:r>
              <a:rPr spc="-89" dirty="0"/>
              <a:t>: </a:t>
            </a:r>
            <a:r>
              <a:rPr spc="-40" dirty="0"/>
              <a:t>To </a:t>
            </a:r>
            <a:r>
              <a:rPr spc="-89" dirty="0"/>
              <a:t>create </a:t>
            </a:r>
            <a:r>
              <a:rPr spc="-79" dirty="0"/>
              <a:t>robust </a:t>
            </a:r>
            <a:r>
              <a:rPr spc="-99" dirty="0"/>
              <a:t>methods </a:t>
            </a:r>
            <a:r>
              <a:rPr spc="-69" dirty="0"/>
              <a:t>of </a:t>
            </a:r>
            <a:r>
              <a:rPr spc="-129" dirty="0"/>
              <a:t>assessing </a:t>
            </a:r>
            <a:r>
              <a:rPr spc="-79" dirty="0"/>
              <a:t>student </a:t>
            </a:r>
            <a:r>
              <a:rPr spc="-89" dirty="0"/>
              <a:t>learning  </a:t>
            </a:r>
            <a:r>
              <a:rPr spc="-50" dirty="0"/>
              <a:t>in </a:t>
            </a:r>
            <a:r>
              <a:rPr spc="-79" dirty="0"/>
              <a:t>the </a:t>
            </a:r>
            <a:r>
              <a:rPr spc="30" dirty="0"/>
              <a:t>Math/Stat</a:t>
            </a:r>
            <a:r>
              <a:rPr spc="178" dirty="0"/>
              <a:t> </a:t>
            </a:r>
            <a:r>
              <a:rPr spc="-99" dirty="0"/>
              <a:t>department</a:t>
            </a:r>
          </a:p>
          <a:p>
            <a:pPr marL="1087240">
              <a:spcBef>
                <a:spcPts val="931"/>
              </a:spcBef>
            </a:pPr>
            <a:r>
              <a:rPr sz="1982" spc="-59" dirty="0"/>
              <a:t>Should </a:t>
            </a:r>
            <a:r>
              <a:rPr sz="1982" spc="-99" dirty="0"/>
              <a:t>be </a:t>
            </a:r>
            <a:r>
              <a:rPr sz="1982" spc="-109" dirty="0"/>
              <a:t>based </a:t>
            </a:r>
            <a:r>
              <a:rPr sz="1982" spc="-89" dirty="0"/>
              <a:t>on</a:t>
            </a:r>
            <a:r>
              <a:rPr sz="1982" spc="258" dirty="0"/>
              <a:t> </a:t>
            </a:r>
            <a:r>
              <a:rPr sz="1982" spc="-79" dirty="0"/>
              <a:t>competencies</a:t>
            </a:r>
            <a:endParaRPr sz="1982" dirty="0"/>
          </a:p>
          <a:p>
            <a:pPr marL="513417">
              <a:spcBef>
                <a:spcPts val="8"/>
              </a:spcBef>
            </a:pPr>
            <a:endParaRPr sz="2081" dirty="0">
              <a:latin typeface="Times New Roman"/>
              <a:cs typeface="Times New Roman"/>
            </a:endParaRPr>
          </a:p>
          <a:p>
            <a:pPr marL="538586" marR="245384">
              <a:lnSpc>
                <a:spcPct val="102600"/>
              </a:lnSpc>
            </a:pPr>
            <a:r>
              <a:rPr spc="-109" dirty="0">
                <a:solidFill>
                  <a:srgbClr val="FF0000"/>
                </a:solidFill>
              </a:rPr>
              <a:t>Leveraged </a:t>
            </a:r>
            <a:r>
              <a:rPr spc="-89" dirty="0">
                <a:solidFill>
                  <a:srgbClr val="FF0000"/>
                </a:solidFill>
              </a:rPr>
              <a:t>departmental </a:t>
            </a:r>
            <a:r>
              <a:rPr spc="-79" dirty="0">
                <a:solidFill>
                  <a:srgbClr val="FF0000"/>
                </a:solidFill>
              </a:rPr>
              <a:t>Teaching </a:t>
            </a:r>
            <a:r>
              <a:rPr spc="-50" dirty="0">
                <a:solidFill>
                  <a:srgbClr val="FF0000"/>
                </a:solidFill>
              </a:rPr>
              <a:t>Circle </a:t>
            </a:r>
            <a:r>
              <a:rPr spc="-30" dirty="0">
                <a:solidFill>
                  <a:srgbClr val="FF0000"/>
                </a:solidFill>
              </a:rPr>
              <a:t>to </a:t>
            </a:r>
            <a:r>
              <a:rPr spc="-59" dirty="0">
                <a:solidFill>
                  <a:srgbClr val="FF0000"/>
                </a:solidFill>
              </a:rPr>
              <a:t>start </a:t>
            </a:r>
            <a:r>
              <a:rPr spc="-109" dirty="0">
                <a:solidFill>
                  <a:srgbClr val="FF0000"/>
                </a:solidFill>
              </a:rPr>
              <a:t>an </a:t>
            </a:r>
            <a:r>
              <a:rPr spc="-99" dirty="0">
                <a:solidFill>
                  <a:srgbClr val="FF0000"/>
                </a:solidFill>
              </a:rPr>
              <a:t>ongoing  </a:t>
            </a:r>
            <a:r>
              <a:rPr spc="-89" dirty="0">
                <a:solidFill>
                  <a:srgbClr val="FF0000"/>
                </a:solidFill>
              </a:rPr>
              <a:t>discussion </a:t>
            </a:r>
            <a:r>
              <a:rPr spc="-109" dirty="0">
                <a:solidFill>
                  <a:srgbClr val="FF0000"/>
                </a:solidFill>
              </a:rPr>
              <a:t>on </a:t>
            </a:r>
            <a:r>
              <a:rPr spc="-99" dirty="0">
                <a:solidFill>
                  <a:srgbClr val="FF0000"/>
                </a:solidFill>
              </a:rPr>
              <a:t>competencies and</a:t>
            </a:r>
            <a:r>
              <a:rPr spc="476" dirty="0">
                <a:solidFill>
                  <a:srgbClr val="FF0000"/>
                </a:solidFill>
              </a:rPr>
              <a:t> </a:t>
            </a:r>
            <a:r>
              <a:rPr spc="-129" dirty="0">
                <a:solidFill>
                  <a:srgbClr val="FF0000"/>
                </a:solidFill>
              </a:rPr>
              <a:t>assessment</a:t>
            </a:r>
          </a:p>
          <a:p>
            <a:pPr marL="1087240" marR="211408">
              <a:spcBef>
                <a:spcPts val="931"/>
              </a:spcBef>
            </a:pPr>
            <a:r>
              <a:rPr sz="1982" spc="-79" dirty="0"/>
              <a:t>We </a:t>
            </a:r>
            <a:r>
              <a:rPr sz="1982" spc="-129" dirty="0"/>
              <a:t>are </a:t>
            </a:r>
            <a:r>
              <a:rPr sz="1982" spc="-79" dirty="0"/>
              <a:t>beginning </a:t>
            </a:r>
            <a:r>
              <a:rPr sz="1982" spc="-20" dirty="0"/>
              <a:t>to </a:t>
            </a:r>
            <a:r>
              <a:rPr sz="1982" spc="-89" dirty="0"/>
              <a:t>discuss </a:t>
            </a:r>
            <a:r>
              <a:rPr sz="1982" spc="-69" dirty="0"/>
              <a:t>what </a:t>
            </a:r>
            <a:r>
              <a:rPr sz="1982" spc="-79" dirty="0"/>
              <a:t>competencies </a:t>
            </a:r>
            <a:r>
              <a:rPr sz="1982" spc="-188" dirty="0"/>
              <a:t>we </a:t>
            </a:r>
            <a:r>
              <a:rPr sz="1982" spc="-89" dirty="0"/>
              <a:t>want </a:t>
            </a:r>
            <a:r>
              <a:rPr sz="1982" spc="-79" dirty="0"/>
              <a:t>our  students </a:t>
            </a:r>
            <a:r>
              <a:rPr sz="1982" spc="-20" dirty="0"/>
              <a:t>to </a:t>
            </a:r>
            <a:r>
              <a:rPr sz="1982" spc="-99" dirty="0"/>
              <a:t>have, </a:t>
            </a:r>
            <a:r>
              <a:rPr sz="1982" spc="-89" dirty="0"/>
              <a:t>across many </a:t>
            </a:r>
            <a:r>
              <a:rPr sz="1982" spc="-69" dirty="0"/>
              <a:t>different </a:t>
            </a:r>
            <a:r>
              <a:rPr sz="1982" spc="-79" dirty="0" smtClean="0"/>
              <a:t>settings</a:t>
            </a:r>
            <a:r>
              <a:rPr sz="1982" spc="-79" dirty="0"/>
              <a:t>:</a:t>
            </a:r>
            <a:endParaRPr sz="1982" dirty="0"/>
          </a:p>
          <a:p>
            <a:pPr marL="1635893">
              <a:spcBef>
                <a:spcPts val="743"/>
              </a:spcBef>
            </a:pPr>
            <a:endParaRPr lang="en-US" sz="1600" spc="-30" dirty="0" smtClean="0">
              <a:latin typeface="Arial"/>
              <a:cs typeface="Arial"/>
            </a:endParaRPr>
          </a:p>
          <a:p>
            <a:pPr marL="1635893">
              <a:spcBef>
                <a:spcPts val="743"/>
              </a:spcBef>
            </a:pPr>
            <a:r>
              <a:rPr lang="en-US" sz="1600" spc="-30" dirty="0" smtClean="0">
                <a:latin typeface="Arial"/>
                <a:cs typeface="Arial"/>
              </a:rPr>
              <a:t>GEP Courses</a:t>
            </a:r>
          </a:p>
          <a:p>
            <a:pPr marL="1635893">
              <a:spcBef>
                <a:spcPts val="743"/>
              </a:spcBef>
            </a:pPr>
            <a:r>
              <a:rPr lang="en-US" sz="1600" spc="-30" dirty="0" smtClean="0">
                <a:latin typeface="Arial"/>
                <a:cs typeface="Arial"/>
              </a:rPr>
              <a:t>Core Courses</a:t>
            </a:r>
          </a:p>
          <a:p>
            <a:pPr marL="1635893">
              <a:spcBef>
                <a:spcPts val="743"/>
              </a:spcBef>
            </a:pPr>
            <a:r>
              <a:rPr sz="1600" spc="-30" dirty="0" smtClean="0">
                <a:latin typeface="Arial"/>
                <a:cs typeface="Arial"/>
              </a:rPr>
              <a:t>The </a:t>
            </a:r>
            <a:r>
              <a:rPr sz="1600" spc="-40" dirty="0">
                <a:latin typeface="Arial"/>
                <a:cs typeface="Arial"/>
              </a:rPr>
              <a:t>major </a:t>
            </a:r>
            <a:r>
              <a:rPr sz="1600" spc="-159" dirty="0">
                <a:latin typeface="Arial"/>
                <a:cs typeface="Arial"/>
              </a:rPr>
              <a:t>as  </a:t>
            </a:r>
            <a:r>
              <a:rPr sz="1600" spc="-119" dirty="0">
                <a:latin typeface="Arial"/>
                <a:cs typeface="Arial"/>
              </a:rPr>
              <a:t>a</a:t>
            </a:r>
            <a:r>
              <a:rPr sz="1600" spc="218" dirty="0">
                <a:latin typeface="Arial"/>
                <a:cs typeface="Arial"/>
              </a:rPr>
              <a:t> </a:t>
            </a:r>
            <a:r>
              <a:rPr sz="1600" spc="-69" dirty="0">
                <a:latin typeface="Arial"/>
                <a:cs typeface="Arial"/>
              </a:rPr>
              <a:t>whole</a:t>
            </a:r>
            <a:endParaRPr sz="1600" dirty="0">
              <a:latin typeface="Arial"/>
              <a:cs typeface="Arial"/>
            </a:endParaRPr>
          </a:p>
          <a:p>
            <a:pPr marL="1087240" marR="10067">
              <a:spcBef>
                <a:spcPts val="1009"/>
              </a:spcBef>
            </a:pPr>
            <a:r>
              <a:rPr sz="1982" spc="-79" dirty="0"/>
              <a:t>We </a:t>
            </a:r>
            <a:r>
              <a:rPr sz="1982" spc="-20" dirty="0"/>
              <a:t>will </a:t>
            </a:r>
            <a:r>
              <a:rPr sz="1982" spc="-129" dirty="0"/>
              <a:t>use </a:t>
            </a:r>
            <a:r>
              <a:rPr sz="1982" spc="-69" dirty="0"/>
              <a:t>the results </a:t>
            </a:r>
            <a:r>
              <a:rPr sz="1982" spc="-59" dirty="0"/>
              <a:t>of </a:t>
            </a:r>
            <a:r>
              <a:rPr sz="1982" spc="-40" dirty="0"/>
              <a:t>this </a:t>
            </a:r>
            <a:r>
              <a:rPr sz="1982" spc="-79" dirty="0"/>
              <a:t>discussion </a:t>
            </a:r>
            <a:r>
              <a:rPr sz="1982" spc="-20" dirty="0"/>
              <a:t>to </a:t>
            </a:r>
            <a:r>
              <a:rPr sz="1982" spc="-69" dirty="0"/>
              <a:t>inform </a:t>
            </a:r>
            <a:r>
              <a:rPr sz="1982" spc="-129" dirty="0"/>
              <a:t>how </a:t>
            </a:r>
            <a:r>
              <a:rPr sz="1982" spc="-188" dirty="0"/>
              <a:t>we </a:t>
            </a:r>
            <a:r>
              <a:rPr sz="1982" spc="-20" dirty="0"/>
              <a:t>will  </a:t>
            </a:r>
            <a:r>
              <a:rPr sz="1982" spc="-129" dirty="0"/>
              <a:t>assess </a:t>
            </a:r>
            <a:r>
              <a:rPr sz="1982" spc="-69" dirty="0"/>
              <a:t>student </a:t>
            </a:r>
            <a:r>
              <a:rPr sz="1982" spc="-79" dirty="0"/>
              <a:t>learning moving</a:t>
            </a:r>
            <a:r>
              <a:rPr sz="1982" spc="377" dirty="0"/>
              <a:t> </a:t>
            </a:r>
            <a:r>
              <a:rPr sz="1982" spc="-99" dirty="0"/>
              <a:t>forward.</a:t>
            </a:r>
            <a:endParaRPr sz="1982" dirty="0"/>
          </a:p>
        </p:txBody>
      </p:sp>
      <p:sp>
        <p:nvSpPr>
          <p:cNvPr id="30" name="object 30"/>
          <p:cNvSpPr/>
          <p:nvPr/>
        </p:nvSpPr>
        <p:spPr>
          <a:xfrm>
            <a:off x="4195" y="6606217"/>
            <a:ext cx="9131836" cy="0"/>
          </a:xfrm>
          <a:custGeom>
            <a:avLst/>
            <a:gdLst/>
            <a:ahLst/>
            <a:cxnLst/>
            <a:rect l="l" t="t" r="r" b="b"/>
            <a:pathLst>
              <a:path w="4608195">
                <a:moveTo>
                  <a:pt x="0" y="0"/>
                </a:moveTo>
                <a:lnTo>
                  <a:pt x="4608004" y="0"/>
                </a:lnTo>
              </a:path>
            </a:pathLst>
          </a:custGeom>
          <a:ln w="25311">
            <a:solidFill>
              <a:srgbClr val="9898D8"/>
            </a:solidFill>
          </a:ln>
        </p:spPr>
        <p:txBody>
          <a:bodyPr wrap="square" lIns="0" tIns="0" rIns="0" bIns="0" rtlCol="0"/>
          <a:lstStyle/>
          <a:p>
            <a:endParaRPr sz="3567">
              <a:solidFill>
                <a:prstClr val="black"/>
              </a:solidFill>
            </a:endParaRPr>
          </a:p>
        </p:txBody>
      </p:sp>
      <p:sp>
        <p:nvSpPr>
          <p:cNvPr id="31" name="object 31"/>
          <p:cNvSpPr txBox="1"/>
          <p:nvPr/>
        </p:nvSpPr>
        <p:spPr>
          <a:xfrm>
            <a:off x="264395" y="6655884"/>
            <a:ext cx="1024296" cy="152478"/>
          </a:xfrm>
          <a:prstGeom prst="rect">
            <a:avLst/>
          </a:prstGeom>
        </p:spPr>
        <p:txBody>
          <a:bodyPr vert="horz" wrap="square" lIns="0" tIns="0" rIns="0" bIns="0" rtlCol="0">
            <a:spAutoFit/>
          </a:bodyPr>
          <a:lstStyle/>
          <a:p>
            <a:pPr marL="25168"/>
            <a:r>
              <a:rPr sz="991" spc="-20" dirty="0">
                <a:solidFill>
                  <a:srgbClr val="3333B2"/>
                </a:solidFill>
                <a:latin typeface="Verdana"/>
                <a:cs typeface="Verdana"/>
              </a:rPr>
              <a:t>K. </a:t>
            </a:r>
            <a:r>
              <a:rPr sz="991" spc="-89" dirty="0">
                <a:solidFill>
                  <a:srgbClr val="3333B2"/>
                </a:solidFill>
                <a:latin typeface="Verdana"/>
                <a:cs typeface="Verdana"/>
              </a:rPr>
              <a:t>Nanes, </a:t>
            </a:r>
            <a:r>
              <a:rPr sz="991" spc="10" dirty="0">
                <a:solidFill>
                  <a:srgbClr val="3333B2"/>
                </a:solidFill>
                <a:latin typeface="Verdana"/>
                <a:cs typeface="Verdana"/>
              </a:rPr>
              <a:t>UMBC</a:t>
            </a:r>
            <a:endParaRPr sz="991">
              <a:solidFill>
                <a:prstClr val="black"/>
              </a:solidFill>
              <a:latin typeface="Verdana"/>
              <a:cs typeface="Verdana"/>
            </a:endParaRPr>
          </a:p>
        </p:txBody>
      </p:sp>
      <p:sp>
        <p:nvSpPr>
          <p:cNvPr id="32" name="object 32"/>
          <p:cNvSpPr txBox="1"/>
          <p:nvPr/>
        </p:nvSpPr>
        <p:spPr>
          <a:xfrm>
            <a:off x="3961514" y="6655884"/>
            <a:ext cx="1991966" cy="152478"/>
          </a:xfrm>
          <a:prstGeom prst="rect">
            <a:avLst/>
          </a:prstGeom>
        </p:spPr>
        <p:txBody>
          <a:bodyPr vert="horz" wrap="square" lIns="0" tIns="0" rIns="0" bIns="0" rtlCol="0">
            <a:spAutoFit/>
          </a:bodyPr>
          <a:lstStyle/>
          <a:p>
            <a:pPr marL="25168"/>
            <a:r>
              <a:rPr sz="991" spc="-79" dirty="0">
                <a:solidFill>
                  <a:srgbClr val="3333B2"/>
                </a:solidFill>
                <a:latin typeface="Verdana"/>
                <a:cs typeface="Verdana"/>
                <a:hlinkClick r:id="rId2" action="ppaction://hlinksldjump"/>
              </a:rPr>
              <a:t>Competency-Based </a:t>
            </a:r>
            <a:r>
              <a:rPr sz="991" spc="-59" dirty="0">
                <a:solidFill>
                  <a:srgbClr val="3333B2"/>
                </a:solidFill>
                <a:latin typeface="Verdana"/>
                <a:cs typeface="Verdana"/>
                <a:hlinkClick r:id="rId2" action="ppaction://hlinksldjump"/>
              </a:rPr>
              <a:t>Education </a:t>
            </a:r>
            <a:r>
              <a:rPr sz="991" dirty="0">
                <a:solidFill>
                  <a:srgbClr val="3333B2"/>
                </a:solidFill>
                <a:latin typeface="Verdana"/>
                <a:cs typeface="Verdana"/>
                <a:hlinkClick r:id="rId2" action="ppaction://hlinksldjump"/>
              </a:rPr>
              <a:t>FLC</a:t>
            </a:r>
            <a:endParaRPr sz="991">
              <a:solidFill>
                <a:prstClr val="black"/>
              </a:solidFill>
              <a:latin typeface="Verdana"/>
              <a:cs typeface="Verdana"/>
            </a:endParaRPr>
          </a:p>
        </p:txBody>
      </p:sp>
      <p:sp>
        <p:nvSpPr>
          <p:cNvPr id="33" name="object 33"/>
          <p:cNvSpPr txBox="1"/>
          <p:nvPr/>
        </p:nvSpPr>
        <p:spPr>
          <a:xfrm>
            <a:off x="8625262" y="6655884"/>
            <a:ext cx="250409" cy="152478"/>
          </a:xfrm>
          <a:prstGeom prst="rect">
            <a:avLst/>
          </a:prstGeom>
        </p:spPr>
        <p:txBody>
          <a:bodyPr vert="horz" wrap="square" lIns="0" tIns="0" rIns="0" bIns="0" rtlCol="0">
            <a:spAutoFit/>
          </a:bodyPr>
          <a:lstStyle/>
          <a:p>
            <a:pPr marL="25168"/>
            <a:r>
              <a:rPr sz="991" spc="-50" dirty="0">
                <a:solidFill>
                  <a:srgbClr val="3333B2"/>
                </a:solidFill>
                <a:latin typeface="Verdana"/>
                <a:cs typeface="Verdana"/>
              </a:rPr>
              <a:t>1/1</a:t>
            </a:r>
            <a:endParaRPr sz="991">
              <a:solidFill>
                <a:prstClr val="black"/>
              </a:solidFill>
              <a:latin typeface="Verdana"/>
              <a:cs typeface="Verdana"/>
            </a:endParaRPr>
          </a:p>
        </p:txBody>
      </p:sp>
    </p:spTree>
    <p:extLst>
      <p:ext uri="{BB962C8B-B14F-4D97-AF65-F5344CB8AC3E}">
        <p14:creationId xmlns:p14="http://schemas.microsoft.com/office/powerpoint/2010/main" val="1533300835"/>
      </p:ext>
    </p:extLst>
  </p:cSld>
  <p:clrMapOvr>
    <a:masterClrMapping/>
  </p:clrMapOvr>
  <p:transition>
    <p:cu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4.xml><?xml version="1.0" encoding="utf-8"?>
<a:theme xmlns:a="http://schemas.openxmlformats.org/drawingml/2006/main" name="Hot Business by Rieva Lesonsky">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Hot Business">
      <a:majorFont>
        <a:latin typeface="Arial Rounded MT Bold"/>
        <a:ea typeface=""/>
        <a:cs typeface=""/>
      </a:majorFont>
      <a:minorFont>
        <a:latin typeface="Arial Rounded MT Bold"/>
        <a:ea typeface=""/>
        <a:cs typeface=""/>
      </a:minorFont>
    </a:fontScheme>
    <a:fmtScheme name="Sky">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333B2"/>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Solstice</Template>
  <TotalTime>51</TotalTime>
  <Words>1208</Words>
  <Application>Microsoft Office PowerPoint</Application>
  <PresentationFormat>On-screen Show (4:3)</PresentationFormat>
  <Paragraphs>120</Paragraphs>
  <Slides>12</Slides>
  <Notes>4</Notes>
  <HiddenSlides>0</HiddenSlides>
  <MMClips>0</MMClips>
  <ScaleCrop>false</ScaleCrop>
  <HeadingPairs>
    <vt:vector size="6" baseType="variant">
      <vt:variant>
        <vt:lpstr>Fonts Used</vt:lpstr>
      </vt:variant>
      <vt:variant>
        <vt:i4>12</vt:i4>
      </vt:variant>
      <vt:variant>
        <vt:lpstr>Theme</vt:lpstr>
      </vt:variant>
      <vt:variant>
        <vt:i4>6</vt:i4>
      </vt:variant>
      <vt:variant>
        <vt:lpstr>Slide Titles</vt:lpstr>
      </vt:variant>
      <vt:variant>
        <vt:i4>12</vt:i4>
      </vt:variant>
    </vt:vector>
  </HeadingPairs>
  <TitlesOfParts>
    <vt:vector size="30" baseType="lpstr">
      <vt:lpstr>Arial</vt:lpstr>
      <vt:lpstr>Arial Rounded MT Bold</vt:lpstr>
      <vt:lpstr>Avenir Book</vt:lpstr>
      <vt:lpstr>Calibri</vt:lpstr>
      <vt:lpstr>Calibri Light</vt:lpstr>
      <vt:lpstr>Gill Sans MT</vt:lpstr>
      <vt:lpstr>Rockwell</vt:lpstr>
      <vt:lpstr>Tahoma</vt:lpstr>
      <vt:lpstr>Times New Roman</vt:lpstr>
      <vt:lpstr>Verdana</vt:lpstr>
      <vt:lpstr>Wingdings</vt:lpstr>
      <vt:lpstr>Wingdings 2</vt:lpstr>
      <vt:lpstr>Solstice</vt:lpstr>
      <vt:lpstr>Advantage</vt:lpstr>
      <vt:lpstr>Retrospect</vt:lpstr>
      <vt:lpstr>Hot Business by Rieva Lesonsky</vt:lpstr>
      <vt:lpstr>Office Theme</vt:lpstr>
      <vt:lpstr>1_Office Theme</vt:lpstr>
      <vt:lpstr>Competency Based Education</vt:lpstr>
      <vt:lpstr>We set out to define Competency Based Education</vt:lpstr>
      <vt:lpstr>We asked questions about CBE in a traditional university structure</vt:lpstr>
      <vt:lpstr>We learned: </vt:lpstr>
      <vt:lpstr>Geriatric Competencies in a Social Work Aging Elective</vt:lpstr>
      <vt:lpstr>Tools and methods that support CBLT</vt:lpstr>
      <vt:lpstr>PowerPoint Presentation</vt:lpstr>
      <vt:lpstr>PowerPoint Presentation</vt:lpstr>
      <vt:lpstr>Competencies and Student Learning Assessment</vt:lpstr>
      <vt:lpstr>Should undergraduate biology education be competency based?</vt:lpstr>
      <vt:lpstr>CBE models informing  SLOA for Writing in the Discipline</vt:lpstr>
      <vt:lpstr>                     Examining Links between Academic Competencies and College Success among Transfer Students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Competency Based Education</dc:title>
  <dc:creator>%username%</dc:creator>
  <cp:lastModifiedBy>Kerrie Kephart</cp:lastModifiedBy>
  <cp:revision>8</cp:revision>
  <dcterms:created xsi:type="dcterms:W3CDTF">2016-05-03T16:42:53Z</dcterms:created>
  <dcterms:modified xsi:type="dcterms:W3CDTF">2016-05-12T14:16:28Z</dcterms:modified>
</cp:coreProperties>
</file>